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9" r:id="rId3"/>
    <p:sldId id="270" r:id="rId4"/>
    <p:sldId id="271" r:id="rId5"/>
    <p:sldId id="272" r:id="rId6"/>
    <p:sldId id="273" r:id="rId7"/>
    <p:sldId id="260" r:id="rId8"/>
    <p:sldId id="265" r:id="rId9"/>
    <p:sldId id="274" r:id="rId10"/>
    <p:sldId id="259" r:id="rId11"/>
    <p:sldId id="275" r:id="rId12"/>
    <p:sldId id="266" r:id="rId13"/>
    <p:sldId id="280" r:id="rId14"/>
    <p:sldId id="276" r:id="rId15"/>
    <p:sldId id="262" r:id="rId16"/>
    <p:sldId id="277" r:id="rId17"/>
    <p:sldId id="267" r:id="rId18"/>
    <p:sldId id="281" r:id="rId19"/>
    <p:sldId id="268" r:id="rId20"/>
    <p:sldId id="263" r:id="rId21"/>
    <p:sldId id="279" r:id="rId22"/>
    <p:sldId id="278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5878"/>
  </p:normalViewPr>
  <p:slideViewPr>
    <p:cSldViewPr snapToGrid="0" snapToObjects="1">
      <p:cViewPr varScale="1">
        <p:scale>
          <a:sx n="70" d="100"/>
          <a:sy n="70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71577-4281-4C44-A507-2E474B18BF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95840F-8ED6-4743-8E73-D89A34E14B03}">
      <dgm:prSet phldrT="[Text]" custT="1"/>
      <dgm:spPr/>
      <dgm:t>
        <a:bodyPr/>
        <a:lstStyle/>
        <a:p>
          <a:pPr>
            <a:buNone/>
          </a:pPr>
          <a:r>
            <a:rPr lang="en-US" sz="1800" b="1" dirty="0"/>
            <a:t>Classical Organization</a:t>
          </a:r>
          <a:endParaRPr lang="en-US" sz="1800" dirty="0"/>
        </a:p>
      </dgm:t>
    </dgm:pt>
    <dgm:pt modelId="{49F343DB-75DA-4EF1-AC71-D91743C9B4AE}" type="parTrans" cxnId="{E9830BB9-A089-42F7-AC52-901791FE0CBF}">
      <dgm:prSet/>
      <dgm:spPr/>
      <dgm:t>
        <a:bodyPr/>
        <a:lstStyle/>
        <a:p>
          <a:endParaRPr lang="en-US"/>
        </a:p>
      </dgm:t>
    </dgm:pt>
    <dgm:pt modelId="{5D0190EE-8E64-4DC7-A37F-B9F6EE3EF13E}" type="sibTrans" cxnId="{E9830BB9-A089-42F7-AC52-901791FE0CBF}">
      <dgm:prSet/>
      <dgm:spPr/>
      <dgm:t>
        <a:bodyPr/>
        <a:lstStyle/>
        <a:p>
          <a:endParaRPr lang="en-US"/>
        </a:p>
      </dgm:t>
    </dgm:pt>
    <dgm:pt modelId="{4C04F179-D184-4C29-A473-028F9338028B}">
      <dgm:prSet phldrT="[Text]"/>
      <dgm:spPr/>
      <dgm:t>
        <a:bodyPr/>
        <a:lstStyle/>
        <a:p>
          <a:pPr>
            <a:buNone/>
          </a:pPr>
          <a:r>
            <a:rPr lang="en-US" dirty="0"/>
            <a:t>Bureaucratic / functional hierarchy</a:t>
          </a:r>
        </a:p>
      </dgm:t>
    </dgm:pt>
    <dgm:pt modelId="{D40BA5AF-5C79-469A-962D-8D932B680673}" type="parTrans" cxnId="{2AB99D94-F0F6-4F3B-9890-9D648D99198E}">
      <dgm:prSet/>
      <dgm:spPr/>
      <dgm:t>
        <a:bodyPr/>
        <a:lstStyle/>
        <a:p>
          <a:endParaRPr lang="en-US"/>
        </a:p>
      </dgm:t>
    </dgm:pt>
    <dgm:pt modelId="{0C55D21F-6DC7-42C3-B58F-7EEC3BAA3755}" type="sibTrans" cxnId="{2AB99D94-F0F6-4F3B-9890-9D648D99198E}">
      <dgm:prSet/>
      <dgm:spPr/>
      <dgm:t>
        <a:bodyPr/>
        <a:lstStyle/>
        <a:p>
          <a:endParaRPr lang="en-US"/>
        </a:p>
      </dgm:t>
    </dgm:pt>
    <dgm:pt modelId="{456F21F2-C194-42DF-B134-C163F8126464}">
      <dgm:prSet phldrT="[Text]"/>
      <dgm:spPr/>
      <dgm:t>
        <a:bodyPr/>
        <a:lstStyle/>
        <a:p>
          <a:pPr>
            <a:buNone/>
          </a:pPr>
          <a:r>
            <a:rPr lang="en-US" dirty="0"/>
            <a:t>Simple line organization</a:t>
          </a:r>
        </a:p>
      </dgm:t>
    </dgm:pt>
    <dgm:pt modelId="{E1FF0055-2386-4393-80B9-972FDCC48C82}" type="parTrans" cxnId="{94031418-2D41-411C-BD23-30A266D4F45A}">
      <dgm:prSet/>
      <dgm:spPr/>
      <dgm:t>
        <a:bodyPr/>
        <a:lstStyle/>
        <a:p>
          <a:endParaRPr lang="en-US"/>
        </a:p>
      </dgm:t>
    </dgm:pt>
    <dgm:pt modelId="{ECB76EDB-0734-4024-8217-59E8DAF95FDA}" type="sibTrans" cxnId="{94031418-2D41-411C-BD23-30A266D4F45A}">
      <dgm:prSet/>
      <dgm:spPr/>
      <dgm:t>
        <a:bodyPr/>
        <a:lstStyle/>
        <a:p>
          <a:endParaRPr lang="en-US"/>
        </a:p>
      </dgm:t>
    </dgm:pt>
    <dgm:pt modelId="{93D40866-A742-4EB0-83AA-73C21DAD9955}">
      <dgm:prSet phldrT="[Text]"/>
      <dgm:spPr/>
      <dgm:t>
        <a:bodyPr/>
        <a:lstStyle/>
        <a:p>
          <a:pPr>
            <a:buNone/>
          </a:pPr>
          <a:r>
            <a:rPr lang="en-US" dirty="0"/>
            <a:t>Line-and-staff</a:t>
          </a:r>
        </a:p>
      </dgm:t>
    </dgm:pt>
    <dgm:pt modelId="{F64B0B32-13DF-4165-9678-A33A43646FCF}" type="parTrans" cxnId="{9F66BE2A-5C5B-4E68-89CC-20F5DD82848B}">
      <dgm:prSet/>
      <dgm:spPr/>
      <dgm:t>
        <a:bodyPr/>
        <a:lstStyle/>
        <a:p>
          <a:endParaRPr lang="en-US"/>
        </a:p>
      </dgm:t>
    </dgm:pt>
    <dgm:pt modelId="{2C961F64-B9C4-4244-B51C-97D79B249969}" type="sibTrans" cxnId="{9F66BE2A-5C5B-4E68-89CC-20F5DD82848B}">
      <dgm:prSet/>
      <dgm:spPr/>
      <dgm:t>
        <a:bodyPr/>
        <a:lstStyle/>
        <a:p>
          <a:endParaRPr lang="en-US"/>
        </a:p>
      </dgm:t>
    </dgm:pt>
    <dgm:pt modelId="{35032078-2B1C-40B2-971B-612A4E662E09}" type="pres">
      <dgm:prSet presAssocID="{A3371577-4281-4C44-A507-2E474B18BF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F606B0-FD46-4104-A4E3-1F409CBE5F83}" type="pres">
      <dgm:prSet presAssocID="{7A95840F-8ED6-4743-8E73-D89A34E14B03}" presName="hierRoot1" presStyleCnt="0">
        <dgm:presLayoutVars>
          <dgm:hierBranch val="init"/>
        </dgm:presLayoutVars>
      </dgm:prSet>
      <dgm:spPr/>
    </dgm:pt>
    <dgm:pt modelId="{8E83CD7F-E439-4FE4-9BCA-10C3F3ED5737}" type="pres">
      <dgm:prSet presAssocID="{7A95840F-8ED6-4743-8E73-D89A34E14B03}" presName="rootComposite1" presStyleCnt="0"/>
      <dgm:spPr/>
    </dgm:pt>
    <dgm:pt modelId="{C6EBA203-147C-43EC-8825-6688300E9A18}" type="pres">
      <dgm:prSet presAssocID="{7A95840F-8ED6-4743-8E73-D89A34E14B03}" presName="rootText1" presStyleLbl="node0" presStyleIdx="0" presStyleCnt="1" custScaleX="129765" custScaleY="103952" custLinFactNeighborX="-22619" custLinFactNeighborY="66309">
        <dgm:presLayoutVars>
          <dgm:chPref val="3"/>
        </dgm:presLayoutVars>
      </dgm:prSet>
      <dgm:spPr/>
    </dgm:pt>
    <dgm:pt modelId="{0D02CE7A-238F-40FB-AA12-B67985545394}" type="pres">
      <dgm:prSet presAssocID="{7A95840F-8ED6-4743-8E73-D89A34E14B03}" presName="rootConnector1" presStyleLbl="node1" presStyleIdx="0" presStyleCnt="0"/>
      <dgm:spPr/>
    </dgm:pt>
    <dgm:pt modelId="{B950F5CB-D852-44FB-B552-2772C84F6AF0}" type="pres">
      <dgm:prSet presAssocID="{7A95840F-8ED6-4743-8E73-D89A34E14B03}" presName="hierChild2" presStyleCnt="0"/>
      <dgm:spPr/>
    </dgm:pt>
    <dgm:pt modelId="{5A413867-692C-465C-88E8-F63DEFCDAA0C}" type="pres">
      <dgm:prSet presAssocID="{D40BA5AF-5C79-469A-962D-8D932B680673}" presName="Name37" presStyleLbl="parChTrans1D2" presStyleIdx="0" presStyleCnt="3"/>
      <dgm:spPr/>
    </dgm:pt>
    <dgm:pt modelId="{8F835505-DA9E-4F55-B4F4-11B4688AF797}" type="pres">
      <dgm:prSet presAssocID="{4C04F179-D184-4C29-A473-028F9338028B}" presName="hierRoot2" presStyleCnt="0">
        <dgm:presLayoutVars>
          <dgm:hierBranch val="init"/>
        </dgm:presLayoutVars>
      </dgm:prSet>
      <dgm:spPr/>
    </dgm:pt>
    <dgm:pt modelId="{330194E9-475E-4FE3-AF3F-8B6C5AB612EB}" type="pres">
      <dgm:prSet presAssocID="{4C04F179-D184-4C29-A473-028F9338028B}" presName="rootComposite" presStyleCnt="0"/>
      <dgm:spPr/>
    </dgm:pt>
    <dgm:pt modelId="{57AFB209-31C8-4FE9-8599-2BCADEAE2B18}" type="pres">
      <dgm:prSet presAssocID="{4C04F179-D184-4C29-A473-028F9338028B}" presName="rootText" presStyleLbl="node2" presStyleIdx="0" presStyleCnt="3" custLinFactY="-100000" custLinFactNeighborX="23774" custLinFactNeighborY="-177292">
        <dgm:presLayoutVars>
          <dgm:chPref val="3"/>
        </dgm:presLayoutVars>
      </dgm:prSet>
      <dgm:spPr/>
    </dgm:pt>
    <dgm:pt modelId="{72CEF606-261A-4524-A75D-6B3CF2555F49}" type="pres">
      <dgm:prSet presAssocID="{4C04F179-D184-4C29-A473-028F9338028B}" presName="rootConnector" presStyleLbl="node2" presStyleIdx="0" presStyleCnt="3"/>
      <dgm:spPr/>
    </dgm:pt>
    <dgm:pt modelId="{6A4AF72C-BB6F-4722-81E0-AF58EA2D233A}" type="pres">
      <dgm:prSet presAssocID="{4C04F179-D184-4C29-A473-028F9338028B}" presName="hierChild4" presStyleCnt="0"/>
      <dgm:spPr/>
    </dgm:pt>
    <dgm:pt modelId="{DEDF3925-8016-4893-9EF8-AEF7713186CD}" type="pres">
      <dgm:prSet presAssocID="{4C04F179-D184-4C29-A473-028F9338028B}" presName="hierChild5" presStyleCnt="0"/>
      <dgm:spPr/>
    </dgm:pt>
    <dgm:pt modelId="{EE6F0F77-9DED-4779-8ACA-DEE2388D644B}" type="pres">
      <dgm:prSet presAssocID="{E1FF0055-2386-4393-80B9-972FDCC48C82}" presName="Name37" presStyleLbl="parChTrans1D2" presStyleIdx="1" presStyleCnt="3"/>
      <dgm:spPr/>
    </dgm:pt>
    <dgm:pt modelId="{56F0FCCE-CC46-4B5B-B196-1F5BFAECEF7B}" type="pres">
      <dgm:prSet presAssocID="{456F21F2-C194-42DF-B134-C163F8126464}" presName="hierRoot2" presStyleCnt="0">
        <dgm:presLayoutVars>
          <dgm:hierBranch val="init"/>
        </dgm:presLayoutVars>
      </dgm:prSet>
      <dgm:spPr/>
    </dgm:pt>
    <dgm:pt modelId="{C9BB338A-6162-48B8-BC09-FA1EA009390D}" type="pres">
      <dgm:prSet presAssocID="{456F21F2-C194-42DF-B134-C163F8126464}" presName="rootComposite" presStyleCnt="0"/>
      <dgm:spPr/>
    </dgm:pt>
    <dgm:pt modelId="{68B75552-D1B2-4D0D-A563-9FD1B7BDBD11}" type="pres">
      <dgm:prSet presAssocID="{456F21F2-C194-42DF-B134-C163F8126464}" presName="rootText" presStyleLbl="node2" presStyleIdx="1" presStyleCnt="3" custLinFactX="12779" custLinFactNeighborX="100000" custLinFactNeighborY="-75691">
        <dgm:presLayoutVars>
          <dgm:chPref val="3"/>
        </dgm:presLayoutVars>
      </dgm:prSet>
      <dgm:spPr/>
    </dgm:pt>
    <dgm:pt modelId="{B49B0318-74BF-4F0E-88B6-7AD81F6ED206}" type="pres">
      <dgm:prSet presAssocID="{456F21F2-C194-42DF-B134-C163F8126464}" presName="rootConnector" presStyleLbl="node2" presStyleIdx="1" presStyleCnt="3"/>
      <dgm:spPr/>
    </dgm:pt>
    <dgm:pt modelId="{F631E487-8B20-4F3B-82CA-77646F297E8A}" type="pres">
      <dgm:prSet presAssocID="{456F21F2-C194-42DF-B134-C163F8126464}" presName="hierChild4" presStyleCnt="0"/>
      <dgm:spPr/>
    </dgm:pt>
    <dgm:pt modelId="{92B5B241-C02E-431C-8066-4D746ACD693D}" type="pres">
      <dgm:prSet presAssocID="{456F21F2-C194-42DF-B134-C163F8126464}" presName="hierChild5" presStyleCnt="0"/>
      <dgm:spPr/>
    </dgm:pt>
    <dgm:pt modelId="{EC59E8AC-226D-48E1-AF93-BFB860B100C3}" type="pres">
      <dgm:prSet presAssocID="{F64B0B32-13DF-4165-9678-A33A43646FCF}" presName="Name37" presStyleLbl="parChTrans1D2" presStyleIdx="2" presStyleCnt="3"/>
      <dgm:spPr/>
    </dgm:pt>
    <dgm:pt modelId="{4A836B89-6C4B-4950-8F9F-68A9D193F6B6}" type="pres">
      <dgm:prSet presAssocID="{93D40866-A742-4EB0-83AA-73C21DAD9955}" presName="hierRoot2" presStyleCnt="0">
        <dgm:presLayoutVars>
          <dgm:hierBranch val="init"/>
        </dgm:presLayoutVars>
      </dgm:prSet>
      <dgm:spPr/>
    </dgm:pt>
    <dgm:pt modelId="{DC4F99E0-161E-47B8-817D-98DA0D0E1A09}" type="pres">
      <dgm:prSet presAssocID="{93D40866-A742-4EB0-83AA-73C21DAD9955}" presName="rootComposite" presStyleCnt="0"/>
      <dgm:spPr/>
    </dgm:pt>
    <dgm:pt modelId="{DA3F184C-9EA0-4E40-8DD3-2BC84A92E60D}" type="pres">
      <dgm:prSet presAssocID="{93D40866-A742-4EB0-83AA-73C21DAD9955}" presName="rootText" presStyleLbl="node2" presStyleIdx="2" presStyleCnt="3" custLinFactX="-100000" custLinFactY="30369" custLinFactNeighborX="-116246" custLinFactNeighborY="100000">
        <dgm:presLayoutVars>
          <dgm:chPref val="3"/>
        </dgm:presLayoutVars>
      </dgm:prSet>
      <dgm:spPr/>
    </dgm:pt>
    <dgm:pt modelId="{2CC5C435-0B18-43F8-9329-148568C903FD}" type="pres">
      <dgm:prSet presAssocID="{93D40866-A742-4EB0-83AA-73C21DAD9955}" presName="rootConnector" presStyleLbl="node2" presStyleIdx="2" presStyleCnt="3"/>
      <dgm:spPr/>
    </dgm:pt>
    <dgm:pt modelId="{62E0E586-AA15-45FE-8E83-2C5FB7180B5C}" type="pres">
      <dgm:prSet presAssocID="{93D40866-A742-4EB0-83AA-73C21DAD9955}" presName="hierChild4" presStyleCnt="0"/>
      <dgm:spPr/>
    </dgm:pt>
    <dgm:pt modelId="{C8B3ABB1-8F76-4C52-A5A1-672ED8D92184}" type="pres">
      <dgm:prSet presAssocID="{93D40866-A742-4EB0-83AA-73C21DAD9955}" presName="hierChild5" presStyleCnt="0"/>
      <dgm:spPr/>
    </dgm:pt>
    <dgm:pt modelId="{F00B6E5B-34FD-43C6-9671-D5A6819CAB37}" type="pres">
      <dgm:prSet presAssocID="{7A95840F-8ED6-4743-8E73-D89A34E14B03}" presName="hierChild3" presStyleCnt="0"/>
      <dgm:spPr/>
    </dgm:pt>
  </dgm:ptLst>
  <dgm:cxnLst>
    <dgm:cxn modelId="{94031418-2D41-411C-BD23-30A266D4F45A}" srcId="{7A95840F-8ED6-4743-8E73-D89A34E14B03}" destId="{456F21F2-C194-42DF-B134-C163F8126464}" srcOrd="1" destOrd="0" parTransId="{E1FF0055-2386-4393-80B9-972FDCC48C82}" sibTransId="{ECB76EDB-0734-4024-8217-59E8DAF95FDA}"/>
    <dgm:cxn modelId="{9F66BE2A-5C5B-4E68-89CC-20F5DD82848B}" srcId="{7A95840F-8ED6-4743-8E73-D89A34E14B03}" destId="{93D40866-A742-4EB0-83AA-73C21DAD9955}" srcOrd="2" destOrd="0" parTransId="{F64B0B32-13DF-4165-9678-A33A43646FCF}" sibTransId="{2C961F64-B9C4-4244-B51C-97D79B249969}"/>
    <dgm:cxn modelId="{37BDBD31-1044-4264-AA77-4753ECB5C477}" type="presOf" srcId="{456F21F2-C194-42DF-B134-C163F8126464}" destId="{68B75552-D1B2-4D0D-A563-9FD1B7BDBD11}" srcOrd="0" destOrd="0" presId="urn:microsoft.com/office/officeart/2005/8/layout/orgChart1"/>
    <dgm:cxn modelId="{E7CD617C-36C2-49BD-951E-D6028695BCF7}" type="presOf" srcId="{4C04F179-D184-4C29-A473-028F9338028B}" destId="{72CEF606-261A-4524-A75D-6B3CF2555F49}" srcOrd="1" destOrd="0" presId="urn:microsoft.com/office/officeart/2005/8/layout/orgChart1"/>
    <dgm:cxn modelId="{93526F91-0E67-4C67-B9A0-7D0D93303E77}" type="presOf" srcId="{F64B0B32-13DF-4165-9678-A33A43646FCF}" destId="{EC59E8AC-226D-48E1-AF93-BFB860B100C3}" srcOrd="0" destOrd="0" presId="urn:microsoft.com/office/officeart/2005/8/layout/orgChart1"/>
    <dgm:cxn modelId="{2AB99D94-F0F6-4F3B-9890-9D648D99198E}" srcId="{7A95840F-8ED6-4743-8E73-D89A34E14B03}" destId="{4C04F179-D184-4C29-A473-028F9338028B}" srcOrd="0" destOrd="0" parTransId="{D40BA5AF-5C79-469A-962D-8D932B680673}" sibTransId="{0C55D21F-6DC7-42C3-B58F-7EEC3BAA3755}"/>
    <dgm:cxn modelId="{FA174196-232C-42A8-B14D-6E16A081CBA5}" type="presOf" srcId="{93D40866-A742-4EB0-83AA-73C21DAD9955}" destId="{DA3F184C-9EA0-4E40-8DD3-2BC84A92E60D}" srcOrd="0" destOrd="0" presId="urn:microsoft.com/office/officeart/2005/8/layout/orgChart1"/>
    <dgm:cxn modelId="{2DC0679D-42F4-45F2-9A37-CBC2CD71A870}" type="presOf" srcId="{7A95840F-8ED6-4743-8E73-D89A34E14B03}" destId="{C6EBA203-147C-43EC-8825-6688300E9A18}" srcOrd="0" destOrd="0" presId="urn:microsoft.com/office/officeart/2005/8/layout/orgChart1"/>
    <dgm:cxn modelId="{620822AA-7987-49E6-B7B1-D61D14CD277F}" type="presOf" srcId="{D40BA5AF-5C79-469A-962D-8D932B680673}" destId="{5A413867-692C-465C-88E8-F63DEFCDAA0C}" srcOrd="0" destOrd="0" presId="urn:microsoft.com/office/officeart/2005/8/layout/orgChart1"/>
    <dgm:cxn modelId="{A4A087AB-2F2D-4293-A080-6F51F2BF7FA9}" type="presOf" srcId="{A3371577-4281-4C44-A507-2E474B18BF4F}" destId="{35032078-2B1C-40B2-971B-612A4E662E09}" srcOrd="0" destOrd="0" presId="urn:microsoft.com/office/officeart/2005/8/layout/orgChart1"/>
    <dgm:cxn modelId="{E9830BB9-A089-42F7-AC52-901791FE0CBF}" srcId="{A3371577-4281-4C44-A507-2E474B18BF4F}" destId="{7A95840F-8ED6-4743-8E73-D89A34E14B03}" srcOrd="0" destOrd="0" parTransId="{49F343DB-75DA-4EF1-AC71-D91743C9B4AE}" sibTransId="{5D0190EE-8E64-4DC7-A37F-B9F6EE3EF13E}"/>
    <dgm:cxn modelId="{533EFEBC-DA97-4399-8275-A869122E4364}" type="presOf" srcId="{4C04F179-D184-4C29-A473-028F9338028B}" destId="{57AFB209-31C8-4FE9-8599-2BCADEAE2B18}" srcOrd="0" destOrd="0" presId="urn:microsoft.com/office/officeart/2005/8/layout/orgChart1"/>
    <dgm:cxn modelId="{780DE3CA-472D-4839-BF53-0C5E4EF31BAD}" type="presOf" srcId="{93D40866-A742-4EB0-83AA-73C21DAD9955}" destId="{2CC5C435-0B18-43F8-9329-148568C903FD}" srcOrd="1" destOrd="0" presId="urn:microsoft.com/office/officeart/2005/8/layout/orgChart1"/>
    <dgm:cxn modelId="{E03C99CD-BAD6-4EA3-816F-1788AE63EE6E}" type="presOf" srcId="{7A95840F-8ED6-4743-8E73-D89A34E14B03}" destId="{0D02CE7A-238F-40FB-AA12-B67985545394}" srcOrd="1" destOrd="0" presId="urn:microsoft.com/office/officeart/2005/8/layout/orgChart1"/>
    <dgm:cxn modelId="{5F25A6E1-641D-4B3D-85D0-3EEB7E0BE0EE}" type="presOf" srcId="{E1FF0055-2386-4393-80B9-972FDCC48C82}" destId="{EE6F0F77-9DED-4779-8ACA-DEE2388D644B}" srcOrd="0" destOrd="0" presId="urn:microsoft.com/office/officeart/2005/8/layout/orgChart1"/>
    <dgm:cxn modelId="{21756CF8-AE29-4F00-935D-25AB97DC2BDE}" type="presOf" srcId="{456F21F2-C194-42DF-B134-C163F8126464}" destId="{B49B0318-74BF-4F0E-88B6-7AD81F6ED206}" srcOrd="1" destOrd="0" presId="urn:microsoft.com/office/officeart/2005/8/layout/orgChart1"/>
    <dgm:cxn modelId="{600E657D-4B23-44D6-AFE1-9C5993F50D0E}" type="presParOf" srcId="{35032078-2B1C-40B2-971B-612A4E662E09}" destId="{59F606B0-FD46-4104-A4E3-1F409CBE5F83}" srcOrd="0" destOrd="0" presId="urn:microsoft.com/office/officeart/2005/8/layout/orgChart1"/>
    <dgm:cxn modelId="{215CBBA5-CF62-4FD1-9B31-7347B3112674}" type="presParOf" srcId="{59F606B0-FD46-4104-A4E3-1F409CBE5F83}" destId="{8E83CD7F-E439-4FE4-9BCA-10C3F3ED5737}" srcOrd="0" destOrd="0" presId="urn:microsoft.com/office/officeart/2005/8/layout/orgChart1"/>
    <dgm:cxn modelId="{650115D6-A4EB-46AD-8CC7-B83C0CE80375}" type="presParOf" srcId="{8E83CD7F-E439-4FE4-9BCA-10C3F3ED5737}" destId="{C6EBA203-147C-43EC-8825-6688300E9A18}" srcOrd="0" destOrd="0" presId="urn:microsoft.com/office/officeart/2005/8/layout/orgChart1"/>
    <dgm:cxn modelId="{E8C6F4DE-D5F9-4C3E-98FD-AD75B1F85C58}" type="presParOf" srcId="{8E83CD7F-E439-4FE4-9BCA-10C3F3ED5737}" destId="{0D02CE7A-238F-40FB-AA12-B67985545394}" srcOrd="1" destOrd="0" presId="urn:microsoft.com/office/officeart/2005/8/layout/orgChart1"/>
    <dgm:cxn modelId="{3A50874E-5985-4A0F-9468-AEB083182932}" type="presParOf" srcId="{59F606B0-FD46-4104-A4E3-1F409CBE5F83}" destId="{B950F5CB-D852-44FB-B552-2772C84F6AF0}" srcOrd="1" destOrd="0" presId="urn:microsoft.com/office/officeart/2005/8/layout/orgChart1"/>
    <dgm:cxn modelId="{5CF7B17D-F204-4572-8F8A-9A506B87752E}" type="presParOf" srcId="{B950F5CB-D852-44FB-B552-2772C84F6AF0}" destId="{5A413867-692C-465C-88E8-F63DEFCDAA0C}" srcOrd="0" destOrd="0" presId="urn:microsoft.com/office/officeart/2005/8/layout/orgChart1"/>
    <dgm:cxn modelId="{99B8914C-FA96-45DB-A813-B49951D32321}" type="presParOf" srcId="{B950F5CB-D852-44FB-B552-2772C84F6AF0}" destId="{8F835505-DA9E-4F55-B4F4-11B4688AF797}" srcOrd="1" destOrd="0" presId="urn:microsoft.com/office/officeart/2005/8/layout/orgChart1"/>
    <dgm:cxn modelId="{F10FADAD-676F-4F5C-B8C6-DD9F1C171681}" type="presParOf" srcId="{8F835505-DA9E-4F55-B4F4-11B4688AF797}" destId="{330194E9-475E-4FE3-AF3F-8B6C5AB612EB}" srcOrd="0" destOrd="0" presId="urn:microsoft.com/office/officeart/2005/8/layout/orgChart1"/>
    <dgm:cxn modelId="{ACF920DC-9003-4FC1-BFCC-B3504A8E2800}" type="presParOf" srcId="{330194E9-475E-4FE3-AF3F-8B6C5AB612EB}" destId="{57AFB209-31C8-4FE9-8599-2BCADEAE2B18}" srcOrd="0" destOrd="0" presId="urn:microsoft.com/office/officeart/2005/8/layout/orgChart1"/>
    <dgm:cxn modelId="{4B1DA82A-EBB6-4B73-92D4-656CF366969D}" type="presParOf" srcId="{330194E9-475E-4FE3-AF3F-8B6C5AB612EB}" destId="{72CEF606-261A-4524-A75D-6B3CF2555F49}" srcOrd="1" destOrd="0" presId="urn:microsoft.com/office/officeart/2005/8/layout/orgChart1"/>
    <dgm:cxn modelId="{DE3FA7A5-D10C-4918-B48E-1E4CFA11DD04}" type="presParOf" srcId="{8F835505-DA9E-4F55-B4F4-11B4688AF797}" destId="{6A4AF72C-BB6F-4722-81E0-AF58EA2D233A}" srcOrd="1" destOrd="0" presId="urn:microsoft.com/office/officeart/2005/8/layout/orgChart1"/>
    <dgm:cxn modelId="{7871F66B-4942-47E2-AEB1-145A24F42D4D}" type="presParOf" srcId="{8F835505-DA9E-4F55-B4F4-11B4688AF797}" destId="{DEDF3925-8016-4893-9EF8-AEF7713186CD}" srcOrd="2" destOrd="0" presId="urn:microsoft.com/office/officeart/2005/8/layout/orgChart1"/>
    <dgm:cxn modelId="{9EE8A6D7-035C-4A68-A863-C937912E706E}" type="presParOf" srcId="{B950F5CB-D852-44FB-B552-2772C84F6AF0}" destId="{EE6F0F77-9DED-4779-8ACA-DEE2388D644B}" srcOrd="2" destOrd="0" presId="urn:microsoft.com/office/officeart/2005/8/layout/orgChart1"/>
    <dgm:cxn modelId="{99728867-AF59-4FD1-932E-21030837B065}" type="presParOf" srcId="{B950F5CB-D852-44FB-B552-2772C84F6AF0}" destId="{56F0FCCE-CC46-4B5B-B196-1F5BFAECEF7B}" srcOrd="3" destOrd="0" presId="urn:microsoft.com/office/officeart/2005/8/layout/orgChart1"/>
    <dgm:cxn modelId="{526A5732-9D27-4069-819D-C65221E1DFB4}" type="presParOf" srcId="{56F0FCCE-CC46-4B5B-B196-1F5BFAECEF7B}" destId="{C9BB338A-6162-48B8-BC09-FA1EA009390D}" srcOrd="0" destOrd="0" presId="urn:microsoft.com/office/officeart/2005/8/layout/orgChart1"/>
    <dgm:cxn modelId="{707D68C8-B15E-4333-B684-E80CDA4D6C6F}" type="presParOf" srcId="{C9BB338A-6162-48B8-BC09-FA1EA009390D}" destId="{68B75552-D1B2-4D0D-A563-9FD1B7BDBD11}" srcOrd="0" destOrd="0" presId="urn:microsoft.com/office/officeart/2005/8/layout/orgChart1"/>
    <dgm:cxn modelId="{F86049B5-D792-4328-B273-173D816D002B}" type="presParOf" srcId="{C9BB338A-6162-48B8-BC09-FA1EA009390D}" destId="{B49B0318-74BF-4F0E-88B6-7AD81F6ED206}" srcOrd="1" destOrd="0" presId="urn:microsoft.com/office/officeart/2005/8/layout/orgChart1"/>
    <dgm:cxn modelId="{B2CAC212-9ED1-4145-9A43-C622EA60A8BA}" type="presParOf" srcId="{56F0FCCE-CC46-4B5B-B196-1F5BFAECEF7B}" destId="{F631E487-8B20-4F3B-82CA-77646F297E8A}" srcOrd="1" destOrd="0" presId="urn:microsoft.com/office/officeart/2005/8/layout/orgChart1"/>
    <dgm:cxn modelId="{9E60D2DF-9067-4AC5-83BA-BA9F2DFDC2B3}" type="presParOf" srcId="{56F0FCCE-CC46-4B5B-B196-1F5BFAECEF7B}" destId="{92B5B241-C02E-431C-8066-4D746ACD693D}" srcOrd="2" destOrd="0" presId="urn:microsoft.com/office/officeart/2005/8/layout/orgChart1"/>
    <dgm:cxn modelId="{FC043C1B-9B2A-40DE-9780-709B7446CE3F}" type="presParOf" srcId="{B950F5CB-D852-44FB-B552-2772C84F6AF0}" destId="{EC59E8AC-226D-48E1-AF93-BFB860B100C3}" srcOrd="4" destOrd="0" presId="urn:microsoft.com/office/officeart/2005/8/layout/orgChart1"/>
    <dgm:cxn modelId="{D4DCB30A-3DD6-43ED-A2CA-D586639B9E92}" type="presParOf" srcId="{B950F5CB-D852-44FB-B552-2772C84F6AF0}" destId="{4A836B89-6C4B-4950-8F9F-68A9D193F6B6}" srcOrd="5" destOrd="0" presId="urn:microsoft.com/office/officeart/2005/8/layout/orgChart1"/>
    <dgm:cxn modelId="{AD8DEEE8-7A35-4A61-B08C-55AB0C3F6C2E}" type="presParOf" srcId="{4A836B89-6C4B-4950-8F9F-68A9D193F6B6}" destId="{DC4F99E0-161E-47B8-817D-98DA0D0E1A09}" srcOrd="0" destOrd="0" presId="urn:microsoft.com/office/officeart/2005/8/layout/orgChart1"/>
    <dgm:cxn modelId="{F4161111-1069-4FE1-A336-F5DF0A04CA08}" type="presParOf" srcId="{DC4F99E0-161E-47B8-817D-98DA0D0E1A09}" destId="{DA3F184C-9EA0-4E40-8DD3-2BC84A92E60D}" srcOrd="0" destOrd="0" presId="urn:microsoft.com/office/officeart/2005/8/layout/orgChart1"/>
    <dgm:cxn modelId="{ED0364CE-FC03-4463-BC67-E30DA1C96200}" type="presParOf" srcId="{DC4F99E0-161E-47B8-817D-98DA0D0E1A09}" destId="{2CC5C435-0B18-43F8-9329-148568C903FD}" srcOrd="1" destOrd="0" presId="urn:microsoft.com/office/officeart/2005/8/layout/orgChart1"/>
    <dgm:cxn modelId="{E9D9427B-8B0F-4E29-BA43-CFAC8637455A}" type="presParOf" srcId="{4A836B89-6C4B-4950-8F9F-68A9D193F6B6}" destId="{62E0E586-AA15-45FE-8E83-2C5FB7180B5C}" srcOrd="1" destOrd="0" presId="urn:microsoft.com/office/officeart/2005/8/layout/orgChart1"/>
    <dgm:cxn modelId="{D4ED917B-0D58-4490-83B1-FD7098A1EF17}" type="presParOf" srcId="{4A836B89-6C4B-4950-8F9F-68A9D193F6B6}" destId="{C8B3ABB1-8F76-4C52-A5A1-672ED8D92184}" srcOrd="2" destOrd="0" presId="urn:microsoft.com/office/officeart/2005/8/layout/orgChart1"/>
    <dgm:cxn modelId="{BA42B4CF-AFC2-4857-9CBE-F9C976F41ECB}" type="presParOf" srcId="{59F606B0-FD46-4104-A4E3-1F409CBE5F83}" destId="{F00B6E5B-34FD-43C6-9671-D5A6819CAB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EB5DB8-C785-4090-82BF-7BE87A59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6BACB-1CCD-4D46-8E28-A0FBFD73565E}">
      <dgm:prSet phldrT="[Text]"/>
      <dgm:spPr/>
      <dgm:t>
        <a:bodyPr/>
        <a:lstStyle/>
        <a:p>
          <a:r>
            <a:rPr lang="en-US" dirty="0"/>
            <a:t>Food Service segment</a:t>
          </a:r>
        </a:p>
      </dgm:t>
    </dgm:pt>
    <dgm:pt modelId="{7CC35147-53D8-4129-AFB5-BA68DE989356}" type="parTrans" cxnId="{956549CF-50F4-449C-BCF0-5009FE8598B3}">
      <dgm:prSet/>
      <dgm:spPr/>
      <dgm:t>
        <a:bodyPr/>
        <a:lstStyle/>
        <a:p>
          <a:endParaRPr lang="en-US"/>
        </a:p>
      </dgm:t>
    </dgm:pt>
    <dgm:pt modelId="{7C296C9A-2913-420C-9105-D718A1D0AC25}" type="sibTrans" cxnId="{956549CF-50F4-449C-BCF0-5009FE8598B3}">
      <dgm:prSet/>
      <dgm:spPr/>
      <dgm:t>
        <a:bodyPr/>
        <a:lstStyle/>
        <a:p>
          <a:endParaRPr lang="en-US"/>
        </a:p>
      </dgm:t>
    </dgm:pt>
    <dgm:pt modelId="{D0E6B633-4BFC-4C57-8EAE-0E500930A3FA}">
      <dgm:prSet phldrT="[Text]" phldr="0"/>
      <dgm:spPr/>
      <dgm:t>
        <a:bodyPr/>
        <a:lstStyle/>
        <a:p>
          <a:r>
            <a:rPr lang="en-US" dirty="0"/>
            <a:t>Sales</a:t>
          </a:r>
        </a:p>
      </dgm:t>
    </dgm:pt>
    <dgm:pt modelId="{46F54B25-EBCA-41D1-A1ED-21F707B99EAF}" type="parTrans" cxnId="{B13C4525-BDBD-4C3B-809A-4EC214F83B91}">
      <dgm:prSet/>
      <dgm:spPr/>
      <dgm:t>
        <a:bodyPr/>
        <a:lstStyle/>
        <a:p>
          <a:endParaRPr lang="en-US"/>
        </a:p>
      </dgm:t>
    </dgm:pt>
    <dgm:pt modelId="{CB2DADB2-9A20-4629-8725-A3701F9C1EC5}" type="sibTrans" cxnId="{B13C4525-BDBD-4C3B-809A-4EC214F83B91}">
      <dgm:prSet/>
      <dgm:spPr/>
      <dgm:t>
        <a:bodyPr/>
        <a:lstStyle/>
        <a:p>
          <a:endParaRPr lang="en-US"/>
        </a:p>
      </dgm:t>
    </dgm:pt>
    <dgm:pt modelId="{69363A8B-7213-4EB3-BCC4-FC242F22EF38}">
      <dgm:prSet phldrT="[Text]" phldr="0"/>
      <dgm:spPr/>
      <dgm:t>
        <a:bodyPr/>
        <a:lstStyle/>
        <a:p>
          <a:r>
            <a:rPr lang="en-US" dirty="0"/>
            <a:t>Marketing</a:t>
          </a:r>
        </a:p>
      </dgm:t>
    </dgm:pt>
    <dgm:pt modelId="{FC0FB4EE-C992-4DC5-B61B-E8BEA7BC3B82}" type="parTrans" cxnId="{82EC8BF7-2D96-4A45-BB7E-715B43909F61}">
      <dgm:prSet/>
      <dgm:spPr/>
      <dgm:t>
        <a:bodyPr/>
        <a:lstStyle/>
        <a:p>
          <a:endParaRPr lang="en-US"/>
        </a:p>
      </dgm:t>
    </dgm:pt>
    <dgm:pt modelId="{DD58A6BC-27B3-4579-9B5A-AAF4891062A1}" type="sibTrans" cxnId="{82EC8BF7-2D96-4A45-BB7E-715B43909F61}">
      <dgm:prSet/>
      <dgm:spPr/>
      <dgm:t>
        <a:bodyPr/>
        <a:lstStyle/>
        <a:p>
          <a:endParaRPr lang="en-US"/>
        </a:p>
      </dgm:t>
    </dgm:pt>
    <dgm:pt modelId="{7017E67E-4BB1-4F44-9E73-450232E27153}">
      <dgm:prSet phldrT="[Text]" phldr="0"/>
      <dgm:spPr/>
      <dgm:t>
        <a:bodyPr/>
        <a:lstStyle/>
        <a:p>
          <a:r>
            <a:rPr lang="en-US" dirty="0"/>
            <a:t>Operation</a:t>
          </a:r>
        </a:p>
      </dgm:t>
    </dgm:pt>
    <dgm:pt modelId="{D62D4173-6BE0-4C5A-AF1E-B676BACE77CF}" type="parTrans" cxnId="{557DB261-A55D-4871-8B1A-69455405903F}">
      <dgm:prSet/>
      <dgm:spPr/>
      <dgm:t>
        <a:bodyPr/>
        <a:lstStyle/>
        <a:p>
          <a:endParaRPr lang="en-US"/>
        </a:p>
      </dgm:t>
    </dgm:pt>
    <dgm:pt modelId="{2CDD837A-4083-4D57-86E2-16979DCFA94D}" type="sibTrans" cxnId="{557DB261-A55D-4871-8B1A-69455405903F}">
      <dgm:prSet/>
      <dgm:spPr/>
      <dgm:t>
        <a:bodyPr/>
        <a:lstStyle/>
        <a:p>
          <a:endParaRPr lang="en-US"/>
        </a:p>
      </dgm:t>
    </dgm:pt>
    <dgm:pt modelId="{DD8CCE6C-20C3-45CD-B36B-11E8D22EB4F0}" type="pres">
      <dgm:prSet presAssocID="{34EB5DB8-C785-4090-82BF-7BE87A59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BF43CA-B0BD-43C2-9920-A4B5F2569AF8}" type="pres">
      <dgm:prSet presAssocID="{5656BACB-1CCD-4D46-8E28-A0FBFD73565E}" presName="hierRoot1" presStyleCnt="0">
        <dgm:presLayoutVars>
          <dgm:hierBranch val="init"/>
        </dgm:presLayoutVars>
      </dgm:prSet>
      <dgm:spPr/>
    </dgm:pt>
    <dgm:pt modelId="{D5FB2F18-D269-4672-91C4-C4DFD27B224C}" type="pres">
      <dgm:prSet presAssocID="{5656BACB-1CCD-4D46-8E28-A0FBFD73565E}" presName="rootComposite1" presStyleCnt="0"/>
      <dgm:spPr/>
    </dgm:pt>
    <dgm:pt modelId="{61684332-8FA3-4027-953E-E6F5FDB14E74}" type="pres">
      <dgm:prSet presAssocID="{5656BACB-1CCD-4D46-8E28-A0FBFD73565E}" presName="rootText1" presStyleLbl="node0" presStyleIdx="0" presStyleCnt="1" custLinFactY="-21028" custLinFactNeighborX="1324" custLinFactNeighborY="-100000">
        <dgm:presLayoutVars>
          <dgm:chPref val="3"/>
        </dgm:presLayoutVars>
      </dgm:prSet>
      <dgm:spPr/>
    </dgm:pt>
    <dgm:pt modelId="{9F373649-5405-441F-861D-A8943F29B78B}" type="pres">
      <dgm:prSet presAssocID="{5656BACB-1CCD-4D46-8E28-A0FBFD73565E}" presName="rootConnector1" presStyleLbl="node1" presStyleIdx="0" presStyleCnt="0"/>
      <dgm:spPr/>
    </dgm:pt>
    <dgm:pt modelId="{4EAE293D-D1E5-4C48-9CE1-B0C4D2C94E87}" type="pres">
      <dgm:prSet presAssocID="{5656BACB-1CCD-4D46-8E28-A0FBFD73565E}" presName="hierChild2" presStyleCnt="0"/>
      <dgm:spPr/>
    </dgm:pt>
    <dgm:pt modelId="{5D6573F9-804B-46D1-A65D-2041C7B6F680}" type="pres">
      <dgm:prSet presAssocID="{46F54B25-EBCA-41D1-A1ED-21F707B99EAF}" presName="Name37" presStyleLbl="parChTrans1D2" presStyleIdx="0" presStyleCnt="3"/>
      <dgm:spPr/>
    </dgm:pt>
    <dgm:pt modelId="{55F1EB2C-5D31-4A4A-965E-D511C7062A79}" type="pres">
      <dgm:prSet presAssocID="{D0E6B633-4BFC-4C57-8EAE-0E500930A3FA}" presName="hierRoot2" presStyleCnt="0">
        <dgm:presLayoutVars>
          <dgm:hierBranch val="init"/>
        </dgm:presLayoutVars>
      </dgm:prSet>
      <dgm:spPr/>
    </dgm:pt>
    <dgm:pt modelId="{3D008208-A4D2-4834-9A89-75CC3408518E}" type="pres">
      <dgm:prSet presAssocID="{D0E6B633-4BFC-4C57-8EAE-0E500930A3FA}" presName="rootComposite" presStyleCnt="0"/>
      <dgm:spPr/>
    </dgm:pt>
    <dgm:pt modelId="{04F74D9D-CD52-4F88-80F5-18427A39AF49}" type="pres">
      <dgm:prSet presAssocID="{D0E6B633-4BFC-4C57-8EAE-0E500930A3FA}" presName="rootText" presStyleLbl="node2" presStyleIdx="0" presStyleCnt="3" custLinFactY="-21000" custLinFactNeighborX="-23" custLinFactNeighborY="-100000">
        <dgm:presLayoutVars>
          <dgm:chPref val="3"/>
        </dgm:presLayoutVars>
      </dgm:prSet>
      <dgm:spPr/>
    </dgm:pt>
    <dgm:pt modelId="{4BD73367-5878-46C4-8CA1-4B720E7AFD74}" type="pres">
      <dgm:prSet presAssocID="{D0E6B633-4BFC-4C57-8EAE-0E500930A3FA}" presName="rootConnector" presStyleLbl="node2" presStyleIdx="0" presStyleCnt="3"/>
      <dgm:spPr/>
    </dgm:pt>
    <dgm:pt modelId="{CC7645B1-A2C3-4902-BBE1-04761CA6B8D9}" type="pres">
      <dgm:prSet presAssocID="{D0E6B633-4BFC-4C57-8EAE-0E500930A3FA}" presName="hierChild4" presStyleCnt="0"/>
      <dgm:spPr/>
    </dgm:pt>
    <dgm:pt modelId="{5A705412-407F-4111-8219-7B0320C27CC9}" type="pres">
      <dgm:prSet presAssocID="{D0E6B633-4BFC-4C57-8EAE-0E500930A3FA}" presName="hierChild5" presStyleCnt="0"/>
      <dgm:spPr/>
    </dgm:pt>
    <dgm:pt modelId="{AFF29827-03B8-45A4-A8CB-BD7123C14F90}" type="pres">
      <dgm:prSet presAssocID="{FC0FB4EE-C992-4DC5-B61B-E8BEA7BC3B82}" presName="Name37" presStyleLbl="parChTrans1D2" presStyleIdx="1" presStyleCnt="3"/>
      <dgm:spPr/>
    </dgm:pt>
    <dgm:pt modelId="{3E1D31F0-F83B-4654-BBCE-66109A128CC1}" type="pres">
      <dgm:prSet presAssocID="{69363A8B-7213-4EB3-BCC4-FC242F22EF38}" presName="hierRoot2" presStyleCnt="0">
        <dgm:presLayoutVars>
          <dgm:hierBranch val="init"/>
        </dgm:presLayoutVars>
      </dgm:prSet>
      <dgm:spPr/>
    </dgm:pt>
    <dgm:pt modelId="{D6E8EECE-40E0-4FCA-96B4-116DF71BA66E}" type="pres">
      <dgm:prSet presAssocID="{69363A8B-7213-4EB3-BCC4-FC242F22EF38}" presName="rootComposite" presStyleCnt="0"/>
      <dgm:spPr/>
    </dgm:pt>
    <dgm:pt modelId="{0A74FEC8-878D-4B57-AB2B-A2446776E0C5}" type="pres">
      <dgm:prSet presAssocID="{69363A8B-7213-4EB3-BCC4-FC242F22EF38}" presName="rootText" presStyleLbl="node2" presStyleIdx="1" presStyleCnt="3">
        <dgm:presLayoutVars>
          <dgm:chPref val="3"/>
        </dgm:presLayoutVars>
      </dgm:prSet>
      <dgm:spPr/>
    </dgm:pt>
    <dgm:pt modelId="{842CD0D3-D4DE-447B-8A2D-BFB25AC7E029}" type="pres">
      <dgm:prSet presAssocID="{69363A8B-7213-4EB3-BCC4-FC242F22EF38}" presName="rootConnector" presStyleLbl="node2" presStyleIdx="1" presStyleCnt="3"/>
      <dgm:spPr/>
    </dgm:pt>
    <dgm:pt modelId="{52634FB9-9ED8-42B9-A378-46518DC2065D}" type="pres">
      <dgm:prSet presAssocID="{69363A8B-7213-4EB3-BCC4-FC242F22EF38}" presName="hierChild4" presStyleCnt="0"/>
      <dgm:spPr/>
    </dgm:pt>
    <dgm:pt modelId="{E14DAFF6-1C64-4CE8-803A-6FBE3D000530}" type="pres">
      <dgm:prSet presAssocID="{69363A8B-7213-4EB3-BCC4-FC242F22EF38}" presName="hierChild5" presStyleCnt="0"/>
      <dgm:spPr/>
    </dgm:pt>
    <dgm:pt modelId="{6B3A8FE8-5C58-4FE7-8EF1-49A27AB1815A}" type="pres">
      <dgm:prSet presAssocID="{D62D4173-6BE0-4C5A-AF1E-B676BACE77CF}" presName="Name37" presStyleLbl="parChTrans1D2" presStyleIdx="2" presStyleCnt="3"/>
      <dgm:spPr/>
    </dgm:pt>
    <dgm:pt modelId="{C501FBDC-F83E-4F76-84A8-A176DC1132F3}" type="pres">
      <dgm:prSet presAssocID="{7017E67E-4BB1-4F44-9E73-450232E27153}" presName="hierRoot2" presStyleCnt="0">
        <dgm:presLayoutVars>
          <dgm:hierBranch val="init"/>
        </dgm:presLayoutVars>
      </dgm:prSet>
      <dgm:spPr/>
    </dgm:pt>
    <dgm:pt modelId="{63650035-1AED-45AE-ABD9-C6A4D3C174B5}" type="pres">
      <dgm:prSet presAssocID="{7017E67E-4BB1-4F44-9E73-450232E27153}" presName="rootComposite" presStyleCnt="0"/>
      <dgm:spPr/>
    </dgm:pt>
    <dgm:pt modelId="{805D74DE-5EE9-4415-889B-B25273811443}" type="pres">
      <dgm:prSet presAssocID="{7017E67E-4BB1-4F44-9E73-450232E27153}" presName="rootText" presStyleLbl="node2" presStyleIdx="2" presStyleCnt="3" custLinFactY="58232" custLinFactNeighborX="23" custLinFactNeighborY="100000">
        <dgm:presLayoutVars>
          <dgm:chPref val="3"/>
        </dgm:presLayoutVars>
      </dgm:prSet>
      <dgm:spPr/>
    </dgm:pt>
    <dgm:pt modelId="{F66EFDFA-BEE4-4A46-BFAE-0C6566120E8D}" type="pres">
      <dgm:prSet presAssocID="{7017E67E-4BB1-4F44-9E73-450232E27153}" presName="rootConnector" presStyleLbl="node2" presStyleIdx="2" presStyleCnt="3"/>
      <dgm:spPr/>
    </dgm:pt>
    <dgm:pt modelId="{D472FFDB-242B-4E1B-9760-B7FF08350B39}" type="pres">
      <dgm:prSet presAssocID="{7017E67E-4BB1-4F44-9E73-450232E27153}" presName="hierChild4" presStyleCnt="0"/>
      <dgm:spPr/>
    </dgm:pt>
    <dgm:pt modelId="{36056A6F-B54E-4FB2-B3BF-54718B6664F2}" type="pres">
      <dgm:prSet presAssocID="{7017E67E-4BB1-4F44-9E73-450232E27153}" presName="hierChild5" presStyleCnt="0"/>
      <dgm:spPr/>
    </dgm:pt>
    <dgm:pt modelId="{505EE497-5529-48F7-8D59-B5189EF1BB5C}" type="pres">
      <dgm:prSet presAssocID="{5656BACB-1CCD-4D46-8E28-A0FBFD73565E}" presName="hierChild3" presStyleCnt="0"/>
      <dgm:spPr/>
    </dgm:pt>
  </dgm:ptLst>
  <dgm:cxnLst>
    <dgm:cxn modelId="{9BE13E08-2947-4F83-9B89-7A245E2BCC72}" type="presOf" srcId="{5656BACB-1CCD-4D46-8E28-A0FBFD73565E}" destId="{61684332-8FA3-4027-953E-E6F5FDB14E74}" srcOrd="0" destOrd="0" presId="urn:microsoft.com/office/officeart/2005/8/layout/orgChart1"/>
    <dgm:cxn modelId="{F1129010-CFEF-4D43-82B7-BE61E9A066A4}" type="presOf" srcId="{69363A8B-7213-4EB3-BCC4-FC242F22EF38}" destId="{0A74FEC8-878D-4B57-AB2B-A2446776E0C5}" srcOrd="0" destOrd="0" presId="urn:microsoft.com/office/officeart/2005/8/layout/orgChart1"/>
    <dgm:cxn modelId="{B13C4525-BDBD-4C3B-809A-4EC214F83B91}" srcId="{5656BACB-1CCD-4D46-8E28-A0FBFD73565E}" destId="{D0E6B633-4BFC-4C57-8EAE-0E500930A3FA}" srcOrd="0" destOrd="0" parTransId="{46F54B25-EBCA-41D1-A1ED-21F707B99EAF}" sibTransId="{CB2DADB2-9A20-4629-8725-A3701F9C1EC5}"/>
    <dgm:cxn modelId="{6B2B1226-6AD8-4C9D-A350-75B69BED0228}" type="presOf" srcId="{46F54B25-EBCA-41D1-A1ED-21F707B99EAF}" destId="{5D6573F9-804B-46D1-A65D-2041C7B6F680}" srcOrd="0" destOrd="0" presId="urn:microsoft.com/office/officeart/2005/8/layout/orgChart1"/>
    <dgm:cxn modelId="{E6B78534-E554-41FC-AA25-FB7F46670EF9}" type="presOf" srcId="{D0E6B633-4BFC-4C57-8EAE-0E500930A3FA}" destId="{04F74D9D-CD52-4F88-80F5-18427A39AF49}" srcOrd="0" destOrd="0" presId="urn:microsoft.com/office/officeart/2005/8/layout/orgChart1"/>
    <dgm:cxn modelId="{60F18436-5A92-4CD6-9A14-EE80295CA692}" type="presOf" srcId="{34EB5DB8-C785-4090-82BF-7BE87A59B59D}" destId="{DD8CCE6C-20C3-45CD-B36B-11E8D22EB4F0}" srcOrd="0" destOrd="0" presId="urn:microsoft.com/office/officeart/2005/8/layout/orgChart1"/>
    <dgm:cxn modelId="{557DB261-A55D-4871-8B1A-69455405903F}" srcId="{5656BACB-1CCD-4D46-8E28-A0FBFD73565E}" destId="{7017E67E-4BB1-4F44-9E73-450232E27153}" srcOrd="2" destOrd="0" parTransId="{D62D4173-6BE0-4C5A-AF1E-B676BACE77CF}" sibTransId="{2CDD837A-4083-4D57-86E2-16979DCFA94D}"/>
    <dgm:cxn modelId="{E1C01874-C1B5-45D5-AFEC-AB28D376CDFD}" type="presOf" srcId="{5656BACB-1CCD-4D46-8E28-A0FBFD73565E}" destId="{9F373649-5405-441F-861D-A8943F29B78B}" srcOrd="1" destOrd="0" presId="urn:microsoft.com/office/officeart/2005/8/layout/orgChart1"/>
    <dgm:cxn modelId="{F365458B-9F9B-43C0-AC5A-E535E28929FD}" type="presOf" srcId="{7017E67E-4BB1-4F44-9E73-450232E27153}" destId="{805D74DE-5EE9-4415-889B-B25273811443}" srcOrd="0" destOrd="0" presId="urn:microsoft.com/office/officeart/2005/8/layout/orgChart1"/>
    <dgm:cxn modelId="{F6E128B4-7232-42F2-9A36-9DD3F08605CD}" type="presOf" srcId="{D0E6B633-4BFC-4C57-8EAE-0E500930A3FA}" destId="{4BD73367-5878-46C4-8CA1-4B720E7AFD74}" srcOrd="1" destOrd="0" presId="urn:microsoft.com/office/officeart/2005/8/layout/orgChart1"/>
    <dgm:cxn modelId="{956549CF-50F4-449C-BCF0-5009FE8598B3}" srcId="{34EB5DB8-C785-4090-82BF-7BE87A59B59D}" destId="{5656BACB-1CCD-4D46-8E28-A0FBFD73565E}" srcOrd="0" destOrd="0" parTransId="{7CC35147-53D8-4129-AFB5-BA68DE989356}" sibTransId="{7C296C9A-2913-420C-9105-D718A1D0AC25}"/>
    <dgm:cxn modelId="{BA310FD0-0222-4AF6-9B24-668731FA8486}" type="presOf" srcId="{FC0FB4EE-C992-4DC5-B61B-E8BEA7BC3B82}" destId="{AFF29827-03B8-45A4-A8CB-BD7123C14F90}" srcOrd="0" destOrd="0" presId="urn:microsoft.com/office/officeart/2005/8/layout/orgChart1"/>
    <dgm:cxn modelId="{84CAD1D5-FF23-4437-A289-EF5CF2376C1E}" type="presOf" srcId="{D62D4173-6BE0-4C5A-AF1E-B676BACE77CF}" destId="{6B3A8FE8-5C58-4FE7-8EF1-49A27AB1815A}" srcOrd="0" destOrd="0" presId="urn:microsoft.com/office/officeart/2005/8/layout/orgChart1"/>
    <dgm:cxn modelId="{A137F1DC-669F-46D1-96D9-EF3638882CE0}" type="presOf" srcId="{69363A8B-7213-4EB3-BCC4-FC242F22EF38}" destId="{842CD0D3-D4DE-447B-8A2D-BFB25AC7E029}" srcOrd="1" destOrd="0" presId="urn:microsoft.com/office/officeart/2005/8/layout/orgChart1"/>
    <dgm:cxn modelId="{9120FEEE-8B35-4D05-86CA-F621EEDE174F}" type="presOf" srcId="{7017E67E-4BB1-4F44-9E73-450232E27153}" destId="{F66EFDFA-BEE4-4A46-BFAE-0C6566120E8D}" srcOrd="1" destOrd="0" presId="urn:microsoft.com/office/officeart/2005/8/layout/orgChart1"/>
    <dgm:cxn modelId="{82EC8BF7-2D96-4A45-BB7E-715B43909F61}" srcId="{5656BACB-1CCD-4D46-8E28-A0FBFD73565E}" destId="{69363A8B-7213-4EB3-BCC4-FC242F22EF38}" srcOrd="1" destOrd="0" parTransId="{FC0FB4EE-C992-4DC5-B61B-E8BEA7BC3B82}" sibTransId="{DD58A6BC-27B3-4579-9B5A-AAF4891062A1}"/>
    <dgm:cxn modelId="{8556ED1D-301F-4B59-8B41-417F059DB1D9}" type="presParOf" srcId="{DD8CCE6C-20C3-45CD-B36B-11E8D22EB4F0}" destId="{65BF43CA-B0BD-43C2-9920-A4B5F2569AF8}" srcOrd="0" destOrd="0" presId="urn:microsoft.com/office/officeart/2005/8/layout/orgChart1"/>
    <dgm:cxn modelId="{CD488B21-8B50-49D1-9C4C-6E91335902D6}" type="presParOf" srcId="{65BF43CA-B0BD-43C2-9920-A4B5F2569AF8}" destId="{D5FB2F18-D269-4672-91C4-C4DFD27B224C}" srcOrd="0" destOrd="0" presId="urn:microsoft.com/office/officeart/2005/8/layout/orgChart1"/>
    <dgm:cxn modelId="{C9C8E3DF-2CB9-4B05-840B-25F5D84137FC}" type="presParOf" srcId="{D5FB2F18-D269-4672-91C4-C4DFD27B224C}" destId="{61684332-8FA3-4027-953E-E6F5FDB14E74}" srcOrd="0" destOrd="0" presId="urn:microsoft.com/office/officeart/2005/8/layout/orgChart1"/>
    <dgm:cxn modelId="{C4F56818-4D68-4549-901A-F0FE55472085}" type="presParOf" srcId="{D5FB2F18-D269-4672-91C4-C4DFD27B224C}" destId="{9F373649-5405-441F-861D-A8943F29B78B}" srcOrd="1" destOrd="0" presId="urn:microsoft.com/office/officeart/2005/8/layout/orgChart1"/>
    <dgm:cxn modelId="{E5B343D8-4F41-4F8D-BEB6-3E1CE2427B34}" type="presParOf" srcId="{65BF43CA-B0BD-43C2-9920-A4B5F2569AF8}" destId="{4EAE293D-D1E5-4C48-9CE1-B0C4D2C94E87}" srcOrd="1" destOrd="0" presId="urn:microsoft.com/office/officeart/2005/8/layout/orgChart1"/>
    <dgm:cxn modelId="{6064797F-83CE-4C46-AF63-4EFE3F46BF26}" type="presParOf" srcId="{4EAE293D-D1E5-4C48-9CE1-B0C4D2C94E87}" destId="{5D6573F9-804B-46D1-A65D-2041C7B6F680}" srcOrd="0" destOrd="0" presId="urn:microsoft.com/office/officeart/2005/8/layout/orgChart1"/>
    <dgm:cxn modelId="{4EEDEF57-2C84-4F98-B19C-B6FF6564CBED}" type="presParOf" srcId="{4EAE293D-D1E5-4C48-9CE1-B0C4D2C94E87}" destId="{55F1EB2C-5D31-4A4A-965E-D511C7062A79}" srcOrd="1" destOrd="0" presId="urn:microsoft.com/office/officeart/2005/8/layout/orgChart1"/>
    <dgm:cxn modelId="{C9DEF31E-C272-4D59-ACF1-99487FB11D7B}" type="presParOf" srcId="{55F1EB2C-5D31-4A4A-965E-D511C7062A79}" destId="{3D008208-A4D2-4834-9A89-75CC3408518E}" srcOrd="0" destOrd="0" presId="urn:microsoft.com/office/officeart/2005/8/layout/orgChart1"/>
    <dgm:cxn modelId="{62B39925-3730-4452-89FC-58778F8FB23F}" type="presParOf" srcId="{3D008208-A4D2-4834-9A89-75CC3408518E}" destId="{04F74D9D-CD52-4F88-80F5-18427A39AF49}" srcOrd="0" destOrd="0" presId="urn:microsoft.com/office/officeart/2005/8/layout/orgChart1"/>
    <dgm:cxn modelId="{6608C0E9-635D-4916-8642-9E0921488F8D}" type="presParOf" srcId="{3D008208-A4D2-4834-9A89-75CC3408518E}" destId="{4BD73367-5878-46C4-8CA1-4B720E7AFD74}" srcOrd="1" destOrd="0" presId="urn:microsoft.com/office/officeart/2005/8/layout/orgChart1"/>
    <dgm:cxn modelId="{ECA68171-87C0-4027-B106-DCB40C0DC304}" type="presParOf" srcId="{55F1EB2C-5D31-4A4A-965E-D511C7062A79}" destId="{CC7645B1-A2C3-4902-BBE1-04761CA6B8D9}" srcOrd="1" destOrd="0" presId="urn:microsoft.com/office/officeart/2005/8/layout/orgChart1"/>
    <dgm:cxn modelId="{BFA9016C-6644-415E-9C47-FFCD4ACC3B70}" type="presParOf" srcId="{55F1EB2C-5D31-4A4A-965E-D511C7062A79}" destId="{5A705412-407F-4111-8219-7B0320C27CC9}" srcOrd="2" destOrd="0" presId="urn:microsoft.com/office/officeart/2005/8/layout/orgChart1"/>
    <dgm:cxn modelId="{4DD92588-54B1-497E-8794-087DF050643B}" type="presParOf" srcId="{4EAE293D-D1E5-4C48-9CE1-B0C4D2C94E87}" destId="{AFF29827-03B8-45A4-A8CB-BD7123C14F90}" srcOrd="2" destOrd="0" presId="urn:microsoft.com/office/officeart/2005/8/layout/orgChart1"/>
    <dgm:cxn modelId="{FE35A633-D369-4F2F-844D-D3DD1A59321B}" type="presParOf" srcId="{4EAE293D-D1E5-4C48-9CE1-B0C4D2C94E87}" destId="{3E1D31F0-F83B-4654-BBCE-66109A128CC1}" srcOrd="3" destOrd="0" presId="urn:microsoft.com/office/officeart/2005/8/layout/orgChart1"/>
    <dgm:cxn modelId="{A2C8CD17-8335-4FB8-9F69-0CEAC2F2F9B3}" type="presParOf" srcId="{3E1D31F0-F83B-4654-BBCE-66109A128CC1}" destId="{D6E8EECE-40E0-4FCA-96B4-116DF71BA66E}" srcOrd="0" destOrd="0" presId="urn:microsoft.com/office/officeart/2005/8/layout/orgChart1"/>
    <dgm:cxn modelId="{7BA35D85-AA36-4467-AA14-16C300A6B711}" type="presParOf" srcId="{D6E8EECE-40E0-4FCA-96B4-116DF71BA66E}" destId="{0A74FEC8-878D-4B57-AB2B-A2446776E0C5}" srcOrd="0" destOrd="0" presId="urn:microsoft.com/office/officeart/2005/8/layout/orgChart1"/>
    <dgm:cxn modelId="{0781A538-8847-4DC1-820A-500FF7E0240B}" type="presParOf" srcId="{D6E8EECE-40E0-4FCA-96B4-116DF71BA66E}" destId="{842CD0D3-D4DE-447B-8A2D-BFB25AC7E029}" srcOrd="1" destOrd="0" presId="urn:microsoft.com/office/officeart/2005/8/layout/orgChart1"/>
    <dgm:cxn modelId="{BCFEBC11-F705-4B3D-9C0E-DB1C2C84976B}" type="presParOf" srcId="{3E1D31F0-F83B-4654-BBCE-66109A128CC1}" destId="{52634FB9-9ED8-42B9-A378-46518DC2065D}" srcOrd="1" destOrd="0" presId="urn:microsoft.com/office/officeart/2005/8/layout/orgChart1"/>
    <dgm:cxn modelId="{09F02E0E-EF97-44A4-96A7-1A5E2E247019}" type="presParOf" srcId="{3E1D31F0-F83B-4654-BBCE-66109A128CC1}" destId="{E14DAFF6-1C64-4CE8-803A-6FBE3D000530}" srcOrd="2" destOrd="0" presId="urn:microsoft.com/office/officeart/2005/8/layout/orgChart1"/>
    <dgm:cxn modelId="{804CE73F-1519-400A-88C0-CF58C301C1E7}" type="presParOf" srcId="{4EAE293D-D1E5-4C48-9CE1-B0C4D2C94E87}" destId="{6B3A8FE8-5C58-4FE7-8EF1-49A27AB1815A}" srcOrd="4" destOrd="0" presId="urn:microsoft.com/office/officeart/2005/8/layout/orgChart1"/>
    <dgm:cxn modelId="{A130CB71-CA29-4480-8784-1DDA3BB1D43A}" type="presParOf" srcId="{4EAE293D-D1E5-4C48-9CE1-B0C4D2C94E87}" destId="{C501FBDC-F83E-4F76-84A8-A176DC1132F3}" srcOrd="5" destOrd="0" presId="urn:microsoft.com/office/officeart/2005/8/layout/orgChart1"/>
    <dgm:cxn modelId="{17E85435-61E0-45C5-B5C0-61DA818433B7}" type="presParOf" srcId="{C501FBDC-F83E-4F76-84A8-A176DC1132F3}" destId="{63650035-1AED-45AE-ABD9-C6A4D3C174B5}" srcOrd="0" destOrd="0" presId="urn:microsoft.com/office/officeart/2005/8/layout/orgChart1"/>
    <dgm:cxn modelId="{4489B28B-3A7A-4E4E-9DD8-4869F979C46A}" type="presParOf" srcId="{63650035-1AED-45AE-ABD9-C6A4D3C174B5}" destId="{805D74DE-5EE9-4415-889B-B25273811443}" srcOrd="0" destOrd="0" presId="urn:microsoft.com/office/officeart/2005/8/layout/orgChart1"/>
    <dgm:cxn modelId="{8EA5CA14-2DDD-48F3-83E7-F4D3E8230A92}" type="presParOf" srcId="{63650035-1AED-45AE-ABD9-C6A4D3C174B5}" destId="{F66EFDFA-BEE4-4A46-BFAE-0C6566120E8D}" srcOrd="1" destOrd="0" presId="urn:microsoft.com/office/officeart/2005/8/layout/orgChart1"/>
    <dgm:cxn modelId="{77A24C55-366D-41EC-BB98-FF75B1165820}" type="presParOf" srcId="{C501FBDC-F83E-4F76-84A8-A176DC1132F3}" destId="{D472FFDB-242B-4E1B-9760-B7FF08350B39}" srcOrd="1" destOrd="0" presId="urn:microsoft.com/office/officeart/2005/8/layout/orgChart1"/>
    <dgm:cxn modelId="{4D78F03D-3C1F-48BC-A10D-B24817516B6E}" type="presParOf" srcId="{C501FBDC-F83E-4F76-84A8-A176DC1132F3}" destId="{36056A6F-B54E-4FB2-B3BF-54718B6664F2}" srcOrd="2" destOrd="0" presId="urn:microsoft.com/office/officeart/2005/8/layout/orgChart1"/>
    <dgm:cxn modelId="{0F41ABFD-9793-459C-AE38-0AA7D2E5AED8}" type="presParOf" srcId="{65BF43CA-B0BD-43C2-9920-A4B5F2569AF8}" destId="{505EE497-5529-48F7-8D59-B5189EF1BB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92064-E932-4CEC-BBF3-C213FD830328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2A8C94-1DC4-4641-9183-7C433C3341E9}">
      <dgm:prSet phldrT="[Text]" phldr="0"/>
      <dgm:spPr/>
      <dgm:t>
        <a:bodyPr/>
        <a:lstStyle/>
        <a:p>
          <a:r>
            <a:rPr lang="en-US" dirty="0"/>
            <a:t>Founder</a:t>
          </a:r>
        </a:p>
      </dgm:t>
    </dgm:pt>
    <dgm:pt modelId="{863EEEAA-E5CA-4555-B626-7A8DF07A6771}" type="parTrans" cxnId="{8AF380D0-B89A-45F6-958D-DBA52EDB23CF}">
      <dgm:prSet/>
      <dgm:spPr/>
      <dgm:t>
        <a:bodyPr/>
        <a:lstStyle/>
        <a:p>
          <a:endParaRPr lang="en-US"/>
        </a:p>
      </dgm:t>
    </dgm:pt>
    <dgm:pt modelId="{498A6B16-2F00-461D-B46A-AB4706AC8D39}" type="sibTrans" cxnId="{8AF380D0-B89A-45F6-958D-DBA52EDB23CF}">
      <dgm:prSet/>
      <dgm:spPr/>
      <dgm:t>
        <a:bodyPr/>
        <a:lstStyle/>
        <a:p>
          <a:endParaRPr lang="en-US"/>
        </a:p>
      </dgm:t>
    </dgm:pt>
    <dgm:pt modelId="{47CD56D7-BBF3-44F1-A538-5226D6CD8FC3}">
      <dgm:prSet phldrT="[Text]" phldr="0"/>
      <dgm:spPr/>
      <dgm:t>
        <a:bodyPr/>
        <a:lstStyle/>
        <a:p>
          <a:r>
            <a:rPr lang="en-US" dirty="0"/>
            <a:t>Top Administration</a:t>
          </a:r>
        </a:p>
      </dgm:t>
    </dgm:pt>
    <dgm:pt modelId="{18987D93-4466-44D2-B7F0-4803D1295F80}" type="parTrans" cxnId="{226D6A50-2FDD-428E-A100-595A8D68C086}">
      <dgm:prSet/>
      <dgm:spPr/>
      <dgm:t>
        <a:bodyPr/>
        <a:lstStyle/>
        <a:p>
          <a:endParaRPr lang="en-US"/>
        </a:p>
      </dgm:t>
    </dgm:pt>
    <dgm:pt modelId="{B542E4DC-1C93-42FD-9AC8-13A47433B3F2}" type="sibTrans" cxnId="{226D6A50-2FDD-428E-A100-595A8D68C086}">
      <dgm:prSet/>
      <dgm:spPr/>
      <dgm:t>
        <a:bodyPr/>
        <a:lstStyle/>
        <a:p>
          <a:endParaRPr lang="en-US"/>
        </a:p>
      </dgm:t>
    </dgm:pt>
    <dgm:pt modelId="{16E1E09B-32AD-47C6-BF0F-FCB13D478601}">
      <dgm:prSet phldrT="[Text]" phldr="0"/>
      <dgm:spPr/>
      <dgm:t>
        <a:bodyPr/>
        <a:lstStyle/>
        <a:p>
          <a:r>
            <a:rPr lang="en-US" dirty="0"/>
            <a:t>Factory</a:t>
          </a:r>
        </a:p>
      </dgm:t>
    </dgm:pt>
    <dgm:pt modelId="{36B954B9-C44A-45ED-A927-2AC4E8AB183D}" type="parTrans" cxnId="{48EDD13D-9757-4AAB-9392-35773CE0CCC4}">
      <dgm:prSet/>
      <dgm:spPr/>
      <dgm:t>
        <a:bodyPr/>
        <a:lstStyle/>
        <a:p>
          <a:endParaRPr lang="en-US"/>
        </a:p>
      </dgm:t>
    </dgm:pt>
    <dgm:pt modelId="{06EE69B8-28B3-4341-A659-45926DC7136B}" type="sibTrans" cxnId="{48EDD13D-9757-4AAB-9392-35773CE0CCC4}">
      <dgm:prSet/>
      <dgm:spPr/>
      <dgm:t>
        <a:bodyPr/>
        <a:lstStyle/>
        <a:p>
          <a:endParaRPr lang="en-US"/>
        </a:p>
      </dgm:t>
    </dgm:pt>
    <dgm:pt modelId="{4A92C541-4282-479C-9771-F4D7212FBC0A}">
      <dgm:prSet/>
      <dgm:spPr/>
      <dgm:t>
        <a:bodyPr/>
        <a:lstStyle/>
        <a:p>
          <a:pPr rtl="0"/>
          <a:r>
            <a:rPr lang="en-US" dirty="0"/>
            <a:t>Production Organization</a:t>
          </a:r>
        </a:p>
      </dgm:t>
    </dgm:pt>
    <dgm:pt modelId="{F5C15910-21BA-498D-8A13-29DE7ADF629B}" type="parTrans" cxnId="{59F066E4-B833-4147-B006-B4586438C283}">
      <dgm:prSet/>
      <dgm:spPr/>
      <dgm:t>
        <a:bodyPr/>
        <a:lstStyle/>
        <a:p>
          <a:endParaRPr lang="en-US"/>
        </a:p>
      </dgm:t>
    </dgm:pt>
    <dgm:pt modelId="{0B1D3179-1866-470C-AB47-C6D703AAA74D}" type="sibTrans" cxnId="{59F066E4-B833-4147-B006-B4586438C283}">
      <dgm:prSet/>
      <dgm:spPr/>
      <dgm:t>
        <a:bodyPr/>
        <a:lstStyle/>
        <a:p>
          <a:endParaRPr lang="en-US"/>
        </a:p>
      </dgm:t>
    </dgm:pt>
    <dgm:pt modelId="{BEA8C60D-8F61-4B5C-AFE5-2F06A9C435C3}">
      <dgm:prSet/>
      <dgm:spPr/>
      <dgm:t>
        <a:bodyPr/>
        <a:lstStyle/>
        <a:p>
          <a:r>
            <a:rPr lang="en-US" dirty="0"/>
            <a:t>Departments and Testing</a:t>
          </a:r>
        </a:p>
      </dgm:t>
    </dgm:pt>
    <dgm:pt modelId="{662BEEF0-F037-4CAC-B41B-EB1D84A5CEBE}" type="parTrans" cxnId="{95E7D9BD-0EFD-4D36-99D3-CC15D98576F5}">
      <dgm:prSet/>
      <dgm:spPr/>
      <dgm:t>
        <a:bodyPr/>
        <a:lstStyle/>
        <a:p>
          <a:endParaRPr lang="en-US"/>
        </a:p>
      </dgm:t>
    </dgm:pt>
    <dgm:pt modelId="{3620F0AE-16BE-4D85-9949-0A3EEA091CFE}" type="sibTrans" cxnId="{95E7D9BD-0EFD-4D36-99D3-CC15D98576F5}">
      <dgm:prSet/>
      <dgm:spPr/>
      <dgm:t>
        <a:bodyPr/>
        <a:lstStyle/>
        <a:p>
          <a:endParaRPr lang="en-US"/>
        </a:p>
      </dgm:t>
    </dgm:pt>
    <dgm:pt modelId="{49CE99C1-1CB4-450C-BE2C-0736595DE509}">
      <dgm:prSet/>
      <dgm:spPr/>
      <dgm:t>
        <a:bodyPr/>
        <a:lstStyle/>
        <a:p>
          <a:r>
            <a:rPr lang="en-US" dirty="0"/>
            <a:t>Major components process and quality control</a:t>
          </a:r>
        </a:p>
      </dgm:t>
    </dgm:pt>
    <dgm:pt modelId="{D83C1FF5-25B1-463E-BDBC-84849EEB0ED3}" type="parTrans" cxnId="{DF1A220F-EED5-4C32-8EB6-09D7A3D984FB}">
      <dgm:prSet/>
      <dgm:spPr/>
      <dgm:t>
        <a:bodyPr/>
        <a:lstStyle/>
        <a:p>
          <a:endParaRPr lang="en-US"/>
        </a:p>
      </dgm:t>
    </dgm:pt>
    <dgm:pt modelId="{C94322D3-03EA-4EB2-AF8B-A1589AC9EC59}" type="sibTrans" cxnId="{DF1A220F-EED5-4C32-8EB6-09D7A3D984FB}">
      <dgm:prSet/>
      <dgm:spPr/>
      <dgm:t>
        <a:bodyPr/>
        <a:lstStyle/>
        <a:p>
          <a:endParaRPr lang="en-US"/>
        </a:p>
      </dgm:t>
    </dgm:pt>
    <dgm:pt modelId="{9FE372A9-BE87-4815-9A60-AF91E306C246}">
      <dgm:prSet/>
      <dgm:spPr/>
      <dgm:t>
        <a:bodyPr/>
        <a:lstStyle/>
        <a:p>
          <a:r>
            <a:rPr lang="en-US" dirty="0"/>
            <a:t>Production unit and Labors</a:t>
          </a:r>
        </a:p>
      </dgm:t>
    </dgm:pt>
    <dgm:pt modelId="{7EC86D73-688B-4620-B734-AE87D7078B54}" type="parTrans" cxnId="{154D7100-1F46-48C7-802E-913DDA9C2927}">
      <dgm:prSet/>
      <dgm:spPr/>
      <dgm:t>
        <a:bodyPr/>
        <a:lstStyle/>
        <a:p>
          <a:endParaRPr lang="en-US"/>
        </a:p>
      </dgm:t>
    </dgm:pt>
    <dgm:pt modelId="{7CA82165-4242-4A32-848B-B9D98E82AA6F}" type="sibTrans" cxnId="{154D7100-1F46-48C7-802E-913DDA9C2927}">
      <dgm:prSet/>
      <dgm:spPr/>
      <dgm:t>
        <a:bodyPr/>
        <a:lstStyle/>
        <a:p>
          <a:endParaRPr lang="en-US"/>
        </a:p>
      </dgm:t>
    </dgm:pt>
    <dgm:pt modelId="{9A611379-DA97-4881-BBAA-3C969C43D148}" type="pres">
      <dgm:prSet presAssocID="{7F092064-E932-4CEC-BBF3-C213FD830328}" presName="Name0" presStyleCnt="0">
        <dgm:presLayoutVars>
          <dgm:dir/>
          <dgm:animLvl val="lvl"/>
          <dgm:resizeHandles val="exact"/>
        </dgm:presLayoutVars>
      </dgm:prSet>
      <dgm:spPr/>
    </dgm:pt>
    <dgm:pt modelId="{6324AEE4-03ED-4600-BF5E-4692B2903C00}" type="pres">
      <dgm:prSet presAssocID="{CB2A8C94-1DC4-4641-9183-7C433C3341E9}" presName="Name8" presStyleCnt="0"/>
      <dgm:spPr/>
    </dgm:pt>
    <dgm:pt modelId="{DA0231C1-2144-4686-8E2F-533AE5103986}" type="pres">
      <dgm:prSet presAssocID="{CB2A8C94-1DC4-4641-9183-7C433C3341E9}" presName="level" presStyleLbl="node1" presStyleIdx="0" presStyleCnt="7">
        <dgm:presLayoutVars>
          <dgm:chMax val="1"/>
          <dgm:bulletEnabled val="1"/>
        </dgm:presLayoutVars>
      </dgm:prSet>
      <dgm:spPr/>
    </dgm:pt>
    <dgm:pt modelId="{5454B061-8946-476C-ADE7-AEC1C0736447}" type="pres">
      <dgm:prSet presAssocID="{CB2A8C94-1DC4-4641-9183-7C433C3341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9AC062-2410-4CA9-B9F2-B5143F1F8624}" type="pres">
      <dgm:prSet presAssocID="{47CD56D7-BBF3-44F1-A538-5226D6CD8FC3}" presName="Name8" presStyleCnt="0"/>
      <dgm:spPr/>
    </dgm:pt>
    <dgm:pt modelId="{D8B3F903-C285-41A0-A07E-BF1AE3E65534}" type="pres">
      <dgm:prSet presAssocID="{47CD56D7-BBF3-44F1-A538-5226D6CD8FC3}" presName="level" presStyleLbl="node1" presStyleIdx="1" presStyleCnt="7">
        <dgm:presLayoutVars>
          <dgm:chMax val="1"/>
          <dgm:bulletEnabled val="1"/>
        </dgm:presLayoutVars>
      </dgm:prSet>
      <dgm:spPr/>
    </dgm:pt>
    <dgm:pt modelId="{95CDF54C-C447-4CFC-98B6-A610D153A1A4}" type="pres">
      <dgm:prSet presAssocID="{47CD56D7-BBF3-44F1-A538-5226D6CD8F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9B20D9-21C8-4357-8EE4-B371F5F9D5B0}" type="pres">
      <dgm:prSet presAssocID="{16E1E09B-32AD-47C6-BF0F-FCB13D478601}" presName="Name8" presStyleCnt="0"/>
      <dgm:spPr/>
    </dgm:pt>
    <dgm:pt modelId="{58441B88-ADAF-489D-8C89-2D4F10ACC659}" type="pres">
      <dgm:prSet presAssocID="{16E1E09B-32AD-47C6-BF0F-FCB13D478601}" presName="level" presStyleLbl="node1" presStyleIdx="2" presStyleCnt="7">
        <dgm:presLayoutVars>
          <dgm:chMax val="1"/>
          <dgm:bulletEnabled val="1"/>
        </dgm:presLayoutVars>
      </dgm:prSet>
      <dgm:spPr/>
    </dgm:pt>
    <dgm:pt modelId="{43F8EF75-DB2D-4E8D-8CE6-F93EB3DD81CC}" type="pres">
      <dgm:prSet presAssocID="{16E1E09B-32AD-47C6-BF0F-FCB13D4786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B61389-0079-4F1D-A409-E7607717FA51}" type="pres">
      <dgm:prSet presAssocID="{4A92C541-4282-479C-9771-F4D7212FBC0A}" presName="Name8" presStyleCnt="0"/>
      <dgm:spPr/>
    </dgm:pt>
    <dgm:pt modelId="{9259E286-5AF8-4784-8017-3416E45F783C}" type="pres">
      <dgm:prSet presAssocID="{4A92C541-4282-479C-9771-F4D7212FBC0A}" presName="level" presStyleLbl="node1" presStyleIdx="3" presStyleCnt="7">
        <dgm:presLayoutVars>
          <dgm:chMax val="1"/>
          <dgm:bulletEnabled val="1"/>
        </dgm:presLayoutVars>
      </dgm:prSet>
      <dgm:spPr/>
    </dgm:pt>
    <dgm:pt modelId="{A1D76499-40EE-4627-AB64-DFDA29CAA8D3}" type="pres">
      <dgm:prSet presAssocID="{4A92C541-4282-479C-9771-F4D7212FBC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1886F60-39FA-4C56-8C80-3885CB785D67}" type="pres">
      <dgm:prSet presAssocID="{BEA8C60D-8F61-4B5C-AFE5-2F06A9C435C3}" presName="Name8" presStyleCnt="0"/>
      <dgm:spPr/>
    </dgm:pt>
    <dgm:pt modelId="{5CA9A927-D083-4156-A479-83CDE69B654F}" type="pres">
      <dgm:prSet presAssocID="{BEA8C60D-8F61-4B5C-AFE5-2F06A9C435C3}" presName="level" presStyleLbl="node1" presStyleIdx="4" presStyleCnt="7">
        <dgm:presLayoutVars>
          <dgm:chMax val="1"/>
          <dgm:bulletEnabled val="1"/>
        </dgm:presLayoutVars>
      </dgm:prSet>
      <dgm:spPr/>
    </dgm:pt>
    <dgm:pt modelId="{A7A591AF-88BD-4F5C-BCEB-6062B44F909B}" type="pres">
      <dgm:prSet presAssocID="{BEA8C60D-8F61-4B5C-AFE5-2F06A9C435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52D116-324E-4B32-BB29-24807FACE50E}" type="pres">
      <dgm:prSet presAssocID="{49CE99C1-1CB4-450C-BE2C-0736595DE509}" presName="Name8" presStyleCnt="0"/>
      <dgm:spPr/>
    </dgm:pt>
    <dgm:pt modelId="{AACF10EC-6D3C-4E21-BE21-7DCC4C8CC11D}" type="pres">
      <dgm:prSet presAssocID="{49CE99C1-1CB4-450C-BE2C-0736595DE509}" presName="level" presStyleLbl="node1" presStyleIdx="5" presStyleCnt="7">
        <dgm:presLayoutVars>
          <dgm:chMax val="1"/>
          <dgm:bulletEnabled val="1"/>
        </dgm:presLayoutVars>
      </dgm:prSet>
      <dgm:spPr/>
    </dgm:pt>
    <dgm:pt modelId="{4C3C54A4-DFD6-4558-A1DE-BC3B7E6C4C9D}" type="pres">
      <dgm:prSet presAssocID="{49CE99C1-1CB4-450C-BE2C-0736595DE50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9A3D07-AEA3-4145-A847-F2C64DBBF63A}" type="pres">
      <dgm:prSet presAssocID="{9FE372A9-BE87-4815-9A60-AF91E306C246}" presName="Name8" presStyleCnt="0"/>
      <dgm:spPr/>
    </dgm:pt>
    <dgm:pt modelId="{BE3A964E-316E-4376-8653-26C7955367A1}" type="pres">
      <dgm:prSet presAssocID="{9FE372A9-BE87-4815-9A60-AF91E306C246}" presName="level" presStyleLbl="node1" presStyleIdx="6" presStyleCnt="7">
        <dgm:presLayoutVars>
          <dgm:chMax val="1"/>
          <dgm:bulletEnabled val="1"/>
        </dgm:presLayoutVars>
      </dgm:prSet>
      <dgm:spPr/>
    </dgm:pt>
    <dgm:pt modelId="{9A045580-9D1C-488E-8A68-9E9BE49B476D}" type="pres">
      <dgm:prSet presAssocID="{9FE372A9-BE87-4815-9A60-AF91E306C2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54D7100-1F46-48C7-802E-913DDA9C2927}" srcId="{7F092064-E932-4CEC-BBF3-C213FD830328}" destId="{9FE372A9-BE87-4815-9A60-AF91E306C246}" srcOrd="6" destOrd="0" parTransId="{7EC86D73-688B-4620-B734-AE87D7078B54}" sibTransId="{7CA82165-4242-4A32-848B-B9D98E82AA6F}"/>
    <dgm:cxn modelId="{DF1A220F-EED5-4C32-8EB6-09D7A3D984FB}" srcId="{7F092064-E932-4CEC-BBF3-C213FD830328}" destId="{49CE99C1-1CB4-450C-BE2C-0736595DE509}" srcOrd="5" destOrd="0" parTransId="{D83C1FF5-25B1-463E-BDBC-84849EEB0ED3}" sibTransId="{C94322D3-03EA-4EB2-AF8B-A1589AC9EC59}"/>
    <dgm:cxn modelId="{533BF314-950B-4B58-BC71-31B3F448B0F7}" type="presOf" srcId="{47CD56D7-BBF3-44F1-A538-5226D6CD8FC3}" destId="{95CDF54C-C447-4CFC-98B6-A610D153A1A4}" srcOrd="1" destOrd="0" presId="urn:microsoft.com/office/officeart/2005/8/layout/pyramid1"/>
    <dgm:cxn modelId="{34AAE91A-E2FE-4189-90E3-216AFC0606CD}" type="presOf" srcId="{49CE99C1-1CB4-450C-BE2C-0736595DE509}" destId="{AACF10EC-6D3C-4E21-BE21-7DCC4C8CC11D}" srcOrd="0" destOrd="0" presId="urn:microsoft.com/office/officeart/2005/8/layout/pyramid1"/>
    <dgm:cxn modelId="{48EDD13D-9757-4AAB-9392-35773CE0CCC4}" srcId="{7F092064-E932-4CEC-BBF3-C213FD830328}" destId="{16E1E09B-32AD-47C6-BF0F-FCB13D478601}" srcOrd="2" destOrd="0" parTransId="{36B954B9-C44A-45ED-A927-2AC4E8AB183D}" sibTransId="{06EE69B8-28B3-4341-A659-45926DC7136B}"/>
    <dgm:cxn modelId="{E6966364-534C-4C68-A179-6298F6F95F39}" type="presOf" srcId="{16E1E09B-32AD-47C6-BF0F-FCB13D478601}" destId="{58441B88-ADAF-489D-8C89-2D4F10ACC659}" srcOrd="0" destOrd="0" presId="urn:microsoft.com/office/officeart/2005/8/layout/pyramid1"/>
    <dgm:cxn modelId="{C9A5F766-EAED-48D5-949B-D8F4D0079856}" type="presOf" srcId="{16E1E09B-32AD-47C6-BF0F-FCB13D478601}" destId="{43F8EF75-DB2D-4E8D-8CE6-F93EB3DD81CC}" srcOrd="1" destOrd="0" presId="urn:microsoft.com/office/officeart/2005/8/layout/pyramid1"/>
    <dgm:cxn modelId="{E1459C6A-11C7-424D-8199-A8034153DD05}" type="presOf" srcId="{4A92C541-4282-479C-9771-F4D7212FBC0A}" destId="{9259E286-5AF8-4784-8017-3416E45F783C}" srcOrd="0" destOrd="0" presId="urn:microsoft.com/office/officeart/2005/8/layout/pyramid1"/>
    <dgm:cxn modelId="{226D6A50-2FDD-428E-A100-595A8D68C086}" srcId="{7F092064-E932-4CEC-BBF3-C213FD830328}" destId="{47CD56D7-BBF3-44F1-A538-5226D6CD8FC3}" srcOrd="1" destOrd="0" parTransId="{18987D93-4466-44D2-B7F0-4803D1295F80}" sibTransId="{B542E4DC-1C93-42FD-9AC8-13A47433B3F2}"/>
    <dgm:cxn modelId="{CC7CA052-439E-478E-9504-6781D9406F33}" type="presOf" srcId="{CB2A8C94-1DC4-4641-9183-7C433C3341E9}" destId="{DA0231C1-2144-4686-8E2F-533AE5103986}" srcOrd="0" destOrd="0" presId="urn:microsoft.com/office/officeart/2005/8/layout/pyramid1"/>
    <dgm:cxn modelId="{16B70986-37DD-4D12-9F5E-DB725D55D450}" type="presOf" srcId="{BEA8C60D-8F61-4B5C-AFE5-2F06A9C435C3}" destId="{A7A591AF-88BD-4F5C-BCEB-6062B44F909B}" srcOrd="1" destOrd="0" presId="urn:microsoft.com/office/officeart/2005/8/layout/pyramid1"/>
    <dgm:cxn modelId="{FA1BA18F-BD2A-4723-A293-7544455C5E89}" type="presOf" srcId="{9FE372A9-BE87-4815-9A60-AF91E306C246}" destId="{9A045580-9D1C-488E-8A68-9E9BE49B476D}" srcOrd="1" destOrd="0" presId="urn:microsoft.com/office/officeart/2005/8/layout/pyramid1"/>
    <dgm:cxn modelId="{A5675A90-9416-4523-9E6C-6A4AE6EA9A39}" type="presOf" srcId="{4A92C541-4282-479C-9771-F4D7212FBC0A}" destId="{A1D76499-40EE-4627-AB64-DFDA29CAA8D3}" srcOrd="1" destOrd="0" presId="urn:microsoft.com/office/officeart/2005/8/layout/pyramid1"/>
    <dgm:cxn modelId="{09C74299-6F8D-4418-82B6-480CC39FCFA2}" type="presOf" srcId="{47CD56D7-BBF3-44F1-A538-5226D6CD8FC3}" destId="{D8B3F903-C285-41A0-A07E-BF1AE3E65534}" srcOrd="0" destOrd="0" presId="urn:microsoft.com/office/officeart/2005/8/layout/pyramid1"/>
    <dgm:cxn modelId="{3752A8BA-59C2-4942-8F1B-6DCC0BA3937A}" type="presOf" srcId="{7F092064-E932-4CEC-BBF3-C213FD830328}" destId="{9A611379-DA97-4881-BBAA-3C969C43D148}" srcOrd="0" destOrd="0" presId="urn:microsoft.com/office/officeart/2005/8/layout/pyramid1"/>
    <dgm:cxn modelId="{95E7D9BD-0EFD-4D36-99D3-CC15D98576F5}" srcId="{7F092064-E932-4CEC-BBF3-C213FD830328}" destId="{BEA8C60D-8F61-4B5C-AFE5-2F06A9C435C3}" srcOrd="4" destOrd="0" parTransId="{662BEEF0-F037-4CAC-B41B-EB1D84A5CEBE}" sibTransId="{3620F0AE-16BE-4D85-9949-0A3EEA091CFE}"/>
    <dgm:cxn modelId="{A4377ABE-5A98-40E5-AE85-0CE8ECFDA009}" type="presOf" srcId="{CB2A8C94-1DC4-4641-9183-7C433C3341E9}" destId="{5454B061-8946-476C-ADE7-AEC1C0736447}" srcOrd="1" destOrd="0" presId="urn:microsoft.com/office/officeart/2005/8/layout/pyramid1"/>
    <dgm:cxn modelId="{8AF380D0-B89A-45F6-958D-DBA52EDB23CF}" srcId="{7F092064-E932-4CEC-BBF3-C213FD830328}" destId="{CB2A8C94-1DC4-4641-9183-7C433C3341E9}" srcOrd="0" destOrd="0" parTransId="{863EEEAA-E5CA-4555-B626-7A8DF07A6771}" sibTransId="{498A6B16-2F00-461D-B46A-AB4706AC8D39}"/>
    <dgm:cxn modelId="{BA0311D3-09A1-463C-BEBE-FB5C5A373E7E}" type="presOf" srcId="{BEA8C60D-8F61-4B5C-AFE5-2F06A9C435C3}" destId="{5CA9A927-D083-4156-A479-83CDE69B654F}" srcOrd="0" destOrd="0" presId="urn:microsoft.com/office/officeart/2005/8/layout/pyramid1"/>
    <dgm:cxn modelId="{DDA3EFD9-40AC-4760-BCDC-397971A42AB3}" type="presOf" srcId="{9FE372A9-BE87-4815-9A60-AF91E306C246}" destId="{BE3A964E-316E-4376-8653-26C7955367A1}" srcOrd="0" destOrd="0" presId="urn:microsoft.com/office/officeart/2005/8/layout/pyramid1"/>
    <dgm:cxn modelId="{59F066E4-B833-4147-B006-B4586438C283}" srcId="{7F092064-E932-4CEC-BBF3-C213FD830328}" destId="{4A92C541-4282-479C-9771-F4D7212FBC0A}" srcOrd="3" destOrd="0" parTransId="{F5C15910-21BA-498D-8A13-29DE7ADF629B}" sibTransId="{0B1D3179-1866-470C-AB47-C6D703AAA74D}"/>
    <dgm:cxn modelId="{C9CE41E6-4655-4708-891D-C5A7A5211A71}" type="presOf" srcId="{49CE99C1-1CB4-450C-BE2C-0736595DE509}" destId="{4C3C54A4-DFD6-4558-A1DE-BC3B7E6C4C9D}" srcOrd="1" destOrd="0" presId="urn:microsoft.com/office/officeart/2005/8/layout/pyramid1"/>
    <dgm:cxn modelId="{3CE924F9-E7B6-467D-B9AA-6209F89BDC04}" type="presParOf" srcId="{9A611379-DA97-4881-BBAA-3C969C43D148}" destId="{6324AEE4-03ED-4600-BF5E-4692B2903C00}" srcOrd="0" destOrd="0" presId="urn:microsoft.com/office/officeart/2005/8/layout/pyramid1"/>
    <dgm:cxn modelId="{2CF9CE44-5C26-420D-9B5A-D07C912FFABD}" type="presParOf" srcId="{6324AEE4-03ED-4600-BF5E-4692B2903C00}" destId="{DA0231C1-2144-4686-8E2F-533AE5103986}" srcOrd="0" destOrd="0" presId="urn:microsoft.com/office/officeart/2005/8/layout/pyramid1"/>
    <dgm:cxn modelId="{CCB094CD-2B9A-4A54-A46B-6472C7089B58}" type="presParOf" srcId="{6324AEE4-03ED-4600-BF5E-4692B2903C00}" destId="{5454B061-8946-476C-ADE7-AEC1C0736447}" srcOrd="1" destOrd="0" presId="urn:microsoft.com/office/officeart/2005/8/layout/pyramid1"/>
    <dgm:cxn modelId="{A5C6ACD9-0738-4C51-BC1F-650E34A2BD9E}" type="presParOf" srcId="{9A611379-DA97-4881-BBAA-3C969C43D148}" destId="{2B9AC062-2410-4CA9-B9F2-B5143F1F8624}" srcOrd="1" destOrd="0" presId="urn:microsoft.com/office/officeart/2005/8/layout/pyramid1"/>
    <dgm:cxn modelId="{E9633F14-E47B-4DA9-A6EA-2BF85D006EF0}" type="presParOf" srcId="{2B9AC062-2410-4CA9-B9F2-B5143F1F8624}" destId="{D8B3F903-C285-41A0-A07E-BF1AE3E65534}" srcOrd="0" destOrd="0" presId="urn:microsoft.com/office/officeart/2005/8/layout/pyramid1"/>
    <dgm:cxn modelId="{9C802EF7-BE28-4D6E-9AAC-FE9BA4666AA4}" type="presParOf" srcId="{2B9AC062-2410-4CA9-B9F2-B5143F1F8624}" destId="{95CDF54C-C447-4CFC-98B6-A610D153A1A4}" srcOrd="1" destOrd="0" presId="urn:microsoft.com/office/officeart/2005/8/layout/pyramid1"/>
    <dgm:cxn modelId="{69A1437B-AC2C-4106-97A9-DABDA06CC077}" type="presParOf" srcId="{9A611379-DA97-4881-BBAA-3C969C43D148}" destId="{AD9B20D9-21C8-4357-8EE4-B371F5F9D5B0}" srcOrd="2" destOrd="0" presId="urn:microsoft.com/office/officeart/2005/8/layout/pyramid1"/>
    <dgm:cxn modelId="{91665F8E-FDCA-44D3-B0EE-43C95336D0C8}" type="presParOf" srcId="{AD9B20D9-21C8-4357-8EE4-B371F5F9D5B0}" destId="{58441B88-ADAF-489D-8C89-2D4F10ACC659}" srcOrd="0" destOrd="0" presId="urn:microsoft.com/office/officeart/2005/8/layout/pyramid1"/>
    <dgm:cxn modelId="{C20384C2-C283-404B-BAD1-D66258277303}" type="presParOf" srcId="{AD9B20D9-21C8-4357-8EE4-B371F5F9D5B0}" destId="{43F8EF75-DB2D-4E8D-8CE6-F93EB3DD81CC}" srcOrd="1" destOrd="0" presId="urn:microsoft.com/office/officeart/2005/8/layout/pyramid1"/>
    <dgm:cxn modelId="{FC3C82EE-6C53-4A1C-AE74-F0129107E5CF}" type="presParOf" srcId="{9A611379-DA97-4881-BBAA-3C969C43D148}" destId="{B0B61389-0079-4F1D-A409-E7607717FA51}" srcOrd="3" destOrd="0" presId="urn:microsoft.com/office/officeart/2005/8/layout/pyramid1"/>
    <dgm:cxn modelId="{B1016DD8-2012-4BD3-9B91-29066E6DD6BD}" type="presParOf" srcId="{B0B61389-0079-4F1D-A409-E7607717FA51}" destId="{9259E286-5AF8-4784-8017-3416E45F783C}" srcOrd="0" destOrd="0" presId="urn:microsoft.com/office/officeart/2005/8/layout/pyramid1"/>
    <dgm:cxn modelId="{9720B5AF-6585-495E-AD9F-973CF254B6FE}" type="presParOf" srcId="{B0B61389-0079-4F1D-A409-E7607717FA51}" destId="{A1D76499-40EE-4627-AB64-DFDA29CAA8D3}" srcOrd="1" destOrd="0" presId="urn:microsoft.com/office/officeart/2005/8/layout/pyramid1"/>
    <dgm:cxn modelId="{3B016581-1FC8-4BC2-AB28-1156FAB6CCB0}" type="presParOf" srcId="{9A611379-DA97-4881-BBAA-3C969C43D148}" destId="{F1886F60-39FA-4C56-8C80-3885CB785D67}" srcOrd="4" destOrd="0" presId="urn:microsoft.com/office/officeart/2005/8/layout/pyramid1"/>
    <dgm:cxn modelId="{50D8C7DE-C0A4-4521-872C-15CC464035DB}" type="presParOf" srcId="{F1886F60-39FA-4C56-8C80-3885CB785D67}" destId="{5CA9A927-D083-4156-A479-83CDE69B654F}" srcOrd="0" destOrd="0" presId="urn:microsoft.com/office/officeart/2005/8/layout/pyramid1"/>
    <dgm:cxn modelId="{74D6A54D-5887-4441-80D9-5065D8FE809B}" type="presParOf" srcId="{F1886F60-39FA-4C56-8C80-3885CB785D67}" destId="{A7A591AF-88BD-4F5C-BCEB-6062B44F909B}" srcOrd="1" destOrd="0" presId="urn:microsoft.com/office/officeart/2005/8/layout/pyramid1"/>
    <dgm:cxn modelId="{ED6D2E2B-0E4B-43EE-8043-2AC39EFACDF9}" type="presParOf" srcId="{9A611379-DA97-4881-BBAA-3C969C43D148}" destId="{8A52D116-324E-4B32-BB29-24807FACE50E}" srcOrd="5" destOrd="0" presId="urn:microsoft.com/office/officeart/2005/8/layout/pyramid1"/>
    <dgm:cxn modelId="{F4B49ED3-92F2-408F-9074-60B241B05FA3}" type="presParOf" srcId="{8A52D116-324E-4B32-BB29-24807FACE50E}" destId="{AACF10EC-6D3C-4E21-BE21-7DCC4C8CC11D}" srcOrd="0" destOrd="0" presId="urn:microsoft.com/office/officeart/2005/8/layout/pyramid1"/>
    <dgm:cxn modelId="{38CD00BE-CA00-4754-BA68-E46359D10EAE}" type="presParOf" srcId="{8A52D116-324E-4B32-BB29-24807FACE50E}" destId="{4C3C54A4-DFD6-4558-A1DE-BC3B7E6C4C9D}" srcOrd="1" destOrd="0" presId="urn:microsoft.com/office/officeart/2005/8/layout/pyramid1"/>
    <dgm:cxn modelId="{3F71E823-CE67-41EA-9074-FB3C8EA8DDBB}" type="presParOf" srcId="{9A611379-DA97-4881-BBAA-3C969C43D148}" destId="{759A3D07-AEA3-4145-A847-F2C64DBBF63A}" srcOrd="6" destOrd="0" presId="urn:microsoft.com/office/officeart/2005/8/layout/pyramid1"/>
    <dgm:cxn modelId="{CB20C7D2-0DE6-4C73-B30C-C3D594B7327F}" type="presParOf" srcId="{759A3D07-AEA3-4145-A847-F2C64DBBF63A}" destId="{BE3A964E-316E-4376-8653-26C7955367A1}" srcOrd="0" destOrd="0" presId="urn:microsoft.com/office/officeart/2005/8/layout/pyramid1"/>
    <dgm:cxn modelId="{9A07AF45-9404-4FC7-A3BC-2A843E7DDEEE}" type="presParOf" srcId="{759A3D07-AEA3-4145-A847-F2C64DBBF63A}" destId="{9A045580-9D1C-488E-8A68-9E9BE49B47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4F436-1761-4FB9-A453-CA27080410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A350E-CD25-4CB3-A21D-697C5E79609B}">
      <dgm:prSet phldrT="[Text]" phldr="0"/>
      <dgm:spPr/>
      <dgm:t>
        <a:bodyPr/>
        <a:lstStyle/>
        <a:p>
          <a:r>
            <a:rPr lang="en-US" dirty="0"/>
            <a:t>Owner</a:t>
          </a:r>
        </a:p>
      </dgm:t>
    </dgm:pt>
    <dgm:pt modelId="{943929DC-468A-4263-8FA9-A8B57FA73D45}" type="parTrans" cxnId="{87113C00-6C44-454B-ACAA-B9863944ECDD}">
      <dgm:prSet/>
      <dgm:spPr/>
      <dgm:t>
        <a:bodyPr/>
        <a:lstStyle/>
        <a:p>
          <a:endParaRPr lang="en-US"/>
        </a:p>
      </dgm:t>
    </dgm:pt>
    <dgm:pt modelId="{64E07148-5A20-44A6-BCFA-8EDD4D3EA441}" type="sibTrans" cxnId="{87113C00-6C44-454B-ACAA-B9863944ECDD}">
      <dgm:prSet/>
      <dgm:spPr/>
      <dgm:t>
        <a:bodyPr/>
        <a:lstStyle/>
        <a:p>
          <a:endParaRPr lang="en-US"/>
        </a:p>
      </dgm:t>
    </dgm:pt>
    <dgm:pt modelId="{F0781482-A54B-4387-AD4C-6229E76D7D57}">
      <dgm:prSet phldrT="[Text]" phldr="0"/>
      <dgm:spPr/>
      <dgm:t>
        <a:bodyPr/>
        <a:lstStyle/>
        <a:p>
          <a:r>
            <a:rPr lang="en-US" dirty="0"/>
            <a:t>Supervisor</a:t>
          </a:r>
        </a:p>
      </dgm:t>
    </dgm:pt>
    <dgm:pt modelId="{D812AC02-6C17-4EEF-A4B0-54A43BB6F0B1}" type="parTrans" cxnId="{ACF9A685-818B-4E18-9367-F385A2217E38}">
      <dgm:prSet/>
      <dgm:spPr/>
      <dgm:t>
        <a:bodyPr/>
        <a:lstStyle/>
        <a:p>
          <a:endParaRPr lang="en-US"/>
        </a:p>
      </dgm:t>
    </dgm:pt>
    <dgm:pt modelId="{26083F87-0E07-466F-BC3C-6E4A6C18BC72}" type="sibTrans" cxnId="{ACF9A685-818B-4E18-9367-F385A2217E38}">
      <dgm:prSet/>
      <dgm:spPr/>
      <dgm:t>
        <a:bodyPr/>
        <a:lstStyle/>
        <a:p>
          <a:endParaRPr lang="en-US"/>
        </a:p>
      </dgm:t>
    </dgm:pt>
    <dgm:pt modelId="{37181D82-24D4-4B6A-9D6D-5AD6C8D96094}">
      <dgm:prSet/>
      <dgm:spPr/>
      <dgm:t>
        <a:bodyPr/>
        <a:lstStyle/>
        <a:p>
          <a:r>
            <a:rPr lang="en-US" dirty="0"/>
            <a:t>Frontline Employees</a:t>
          </a:r>
        </a:p>
      </dgm:t>
    </dgm:pt>
    <dgm:pt modelId="{EABE74A9-7AED-4B0D-A6D5-3EB59346542E}" type="parTrans" cxnId="{FFA183A2-F550-4E11-9B6F-257F78C09262}">
      <dgm:prSet/>
      <dgm:spPr/>
      <dgm:t>
        <a:bodyPr/>
        <a:lstStyle/>
        <a:p>
          <a:endParaRPr lang="en-US"/>
        </a:p>
      </dgm:t>
    </dgm:pt>
    <dgm:pt modelId="{89115070-4EC4-4403-B71F-0FCE91DCD73E}" type="sibTrans" cxnId="{FFA183A2-F550-4E11-9B6F-257F78C09262}">
      <dgm:prSet/>
      <dgm:spPr/>
      <dgm:t>
        <a:bodyPr/>
        <a:lstStyle/>
        <a:p>
          <a:endParaRPr lang="en-US"/>
        </a:p>
      </dgm:t>
    </dgm:pt>
    <dgm:pt modelId="{BF368DA8-6184-47A2-99D0-4A55CA122AC1}" type="pres">
      <dgm:prSet presAssocID="{2764F436-1761-4FB9-A453-CA27080410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5735C9-1EE5-44AB-8DCF-32CC6A27417D}" type="pres">
      <dgm:prSet presAssocID="{804A350E-CD25-4CB3-A21D-697C5E79609B}" presName="hierRoot1" presStyleCnt="0">
        <dgm:presLayoutVars>
          <dgm:hierBranch val="init"/>
        </dgm:presLayoutVars>
      </dgm:prSet>
      <dgm:spPr/>
    </dgm:pt>
    <dgm:pt modelId="{8EFE963C-9204-48F4-B45B-C0EF8ED3F1D2}" type="pres">
      <dgm:prSet presAssocID="{804A350E-CD25-4CB3-A21D-697C5E79609B}" presName="rootComposite1" presStyleCnt="0"/>
      <dgm:spPr/>
    </dgm:pt>
    <dgm:pt modelId="{F7689935-06F0-43CA-AE67-F99052D4C803}" type="pres">
      <dgm:prSet presAssocID="{804A350E-CD25-4CB3-A21D-697C5E79609B}" presName="rootText1" presStyleLbl="node0" presStyleIdx="0" presStyleCnt="1">
        <dgm:presLayoutVars>
          <dgm:chPref val="3"/>
        </dgm:presLayoutVars>
      </dgm:prSet>
      <dgm:spPr/>
    </dgm:pt>
    <dgm:pt modelId="{2C3B2719-7DEF-4EA0-9941-B73641D93C98}" type="pres">
      <dgm:prSet presAssocID="{804A350E-CD25-4CB3-A21D-697C5E79609B}" presName="rootConnector1" presStyleLbl="node1" presStyleIdx="0" presStyleCnt="0"/>
      <dgm:spPr/>
    </dgm:pt>
    <dgm:pt modelId="{4D345AEB-A638-466C-B240-3C62EE006131}" type="pres">
      <dgm:prSet presAssocID="{804A350E-CD25-4CB3-A21D-697C5E79609B}" presName="hierChild2" presStyleCnt="0"/>
      <dgm:spPr/>
    </dgm:pt>
    <dgm:pt modelId="{D9C28E79-A385-422E-BB07-416F0B6D00AB}" type="pres">
      <dgm:prSet presAssocID="{D812AC02-6C17-4EEF-A4B0-54A43BB6F0B1}" presName="Name37" presStyleLbl="parChTrans1D2" presStyleIdx="0" presStyleCnt="1"/>
      <dgm:spPr/>
    </dgm:pt>
    <dgm:pt modelId="{5FA9B82E-C622-4000-88C8-8346D84CD3D5}" type="pres">
      <dgm:prSet presAssocID="{F0781482-A54B-4387-AD4C-6229E76D7D57}" presName="hierRoot2" presStyleCnt="0">
        <dgm:presLayoutVars>
          <dgm:hierBranch val="init"/>
        </dgm:presLayoutVars>
      </dgm:prSet>
      <dgm:spPr/>
    </dgm:pt>
    <dgm:pt modelId="{9B793DAC-CC88-4732-884F-8DD77FA53B20}" type="pres">
      <dgm:prSet presAssocID="{F0781482-A54B-4387-AD4C-6229E76D7D57}" presName="rootComposite" presStyleCnt="0"/>
      <dgm:spPr/>
    </dgm:pt>
    <dgm:pt modelId="{BC367056-AB8E-47DA-9CF5-942ACD28D3A5}" type="pres">
      <dgm:prSet presAssocID="{F0781482-A54B-4387-AD4C-6229E76D7D57}" presName="rootText" presStyleLbl="node2" presStyleIdx="0" presStyleCnt="1">
        <dgm:presLayoutVars>
          <dgm:chPref val="3"/>
        </dgm:presLayoutVars>
      </dgm:prSet>
      <dgm:spPr/>
    </dgm:pt>
    <dgm:pt modelId="{D8C9BC81-DA58-477E-98A2-BCA6A13577E4}" type="pres">
      <dgm:prSet presAssocID="{F0781482-A54B-4387-AD4C-6229E76D7D57}" presName="rootConnector" presStyleLbl="node2" presStyleIdx="0" presStyleCnt="1"/>
      <dgm:spPr/>
    </dgm:pt>
    <dgm:pt modelId="{A4229EB5-4DBB-4991-8C4D-750B134A2D1E}" type="pres">
      <dgm:prSet presAssocID="{F0781482-A54B-4387-AD4C-6229E76D7D57}" presName="hierChild4" presStyleCnt="0"/>
      <dgm:spPr/>
    </dgm:pt>
    <dgm:pt modelId="{B986EC46-B45E-4E7B-B8EB-DBE656637C67}" type="pres">
      <dgm:prSet presAssocID="{EABE74A9-7AED-4B0D-A6D5-3EB59346542E}" presName="Name37" presStyleLbl="parChTrans1D3" presStyleIdx="0" presStyleCnt="1"/>
      <dgm:spPr/>
    </dgm:pt>
    <dgm:pt modelId="{899FA867-D82F-4CCD-A645-256DF84A4FC5}" type="pres">
      <dgm:prSet presAssocID="{37181D82-24D4-4B6A-9D6D-5AD6C8D96094}" presName="hierRoot2" presStyleCnt="0">
        <dgm:presLayoutVars>
          <dgm:hierBranch val="init"/>
        </dgm:presLayoutVars>
      </dgm:prSet>
      <dgm:spPr/>
    </dgm:pt>
    <dgm:pt modelId="{4AF00C02-BEBD-4420-8340-8E51D660BA95}" type="pres">
      <dgm:prSet presAssocID="{37181D82-24D4-4B6A-9D6D-5AD6C8D96094}" presName="rootComposite" presStyleCnt="0"/>
      <dgm:spPr/>
    </dgm:pt>
    <dgm:pt modelId="{6C62F6A5-76CD-42E9-BCEC-A71A5BAC443F}" type="pres">
      <dgm:prSet presAssocID="{37181D82-24D4-4B6A-9D6D-5AD6C8D96094}" presName="rootText" presStyleLbl="node3" presStyleIdx="0" presStyleCnt="1">
        <dgm:presLayoutVars>
          <dgm:chPref val="3"/>
        </dgm:presLayoutVars>
      </dgm:prSet>
      <dgm:spPr/>
    </dgm:pt>
    <dgm:pt modelId="{1D569EE9-ACC3-47DE-B326-4021B45692EA}" type="pres">
      <dgm:prSet presAssocID="{37181D82-24D4-4B6A-9D6D-5AD6C8D96094}" presName="rootConnector" presStyleLbl="node3" presStyleIdx="0" presStyleCnt="1"/>
      <dgm:spPr/>
    </dgm:pt>
    <dgm:pt modelId="{8CD53361-0682-4FB6-BB27-ADDEC5325634}" type="pres">
      <dgm:prSet presAssocID="{37181D82-24D4-4B6A-9D6D-5AD6C8D96094}" presName="hierChild4" presStyleCnt="0"/>
      <dgm:spPr/>
    </dgm:pt>
    <dgm:pt modelId="{D9A4FDDE-F844-4016-B3F3-7A4C593AADCC}" type="pres">
      <dgm:prSet presAssocID="{37181D82-24D4-4B6A-9D6D-5AD6C8D96094}" presName="hierChild5" presStyleCnt="0"/>
      <dgm:spPr/>
    </dgm:pt>
    <dgm:pt modelId="{9CDFEA0C-858A-4695-9359-7E1D4FAFAF2D}" type="pres">
      <dgm:prSet presAssocID="{F0781482-A54B-4387-AD4C-6229E76D7D57}" presName="hierChild5" presStyleCnt="0"/>
      <dgm:spPr/>
    </dgm:pt>
    <dgm:pt modelId="{3A7EAFCC-FC19-4E49-B7A3-FC3C7C5AA183}" type="pres">
      <dgm:prSet presAssocID="{804A350E-CD25-4CB3-A21D-697C5E79609B}" presName="hierChild3" presStyleCnt="0"/>
      <dgm:spPr/>
    </dgm:pt>
  </dgm:ptLst>
  <dgm:cxnLst>
    <dgm:cxn modelId="{87113C00-6C44-454B-ACAA-B9863944ECDD}" srcId="{2764F436-1761-4FB9-A453-CA2708041043}" destId="{804A350E-CD25-4CB3-A21D-697C5E79609B}" srcOrd="0" destOrd="0" parTransId="{943929DC-468A-4263-8FA9-A8B57FA73D45}" sibTransId="{64E07148-5A20-44A6-BCFA-8EDD4D3EA441}"/>
    <dgm:cxn modelId="{671E5B40-24F5-4E70-8B6A-AEC5D88109A1}" type="presOf" srcId="{F0781482-A54B-4387-AD4C-6229E76D7D57}" destId="{BC367056-AB8E-47DA-9CF5-942ACD28D3A5}" srcOrd="0" destOrd="0" presId="urn:microsoft.com/office/officeart/2005/8/layout/orgChart1"/>
    <dgm:cxn modelId="{45D05674-68E7-44D3-894C-F91F03C459FA}" type="presOf" srcId="{37181D82-24D4-4B6A-9D6D-5AD6C8D96094}" destId="{6C62F6A5-76CD-42E9-BCEC-A71A5BAC443F}" srcOrd="0" destOrd="0" presId="urn:microsoft.com/office/officeart/2005/8/layout/orgChart1"/>
    <dgm:cxn modelId="{3579C081-5674-491C-81B5-668F4B102E11}" type="presOf" srcId="{EABE74A9-7AED-4B0D-A6D5-3EB59346542E}" destId="{B986EC46-B45E-4E7B-B8EB-DBE656637C67}" srcOrd="0" destOrd="0" presId="urn:microsoft.com/office/officeart/2005/8/layout/orgChart1"/>
    <dgm:cxn modelId="{ACF9A685-818B-4E18-9367-F385A2217E38}" srcId="{804A350E-CD25-4CB3-A21D-697C5E79609B}" destId="{F0781482-A54B-4387-AD4C-6229E76D7D57}" srcOrd="0" destOrd="0" parTransId="{D812AC02-6C17-4EEF-A4B0-54A43BB6F0B1}" sibTransId="{26083F87-0E07-466F-BC3C-6E4A6C18BC72}"/>
    <dgm:cxn modelId="{4EF6F485-D147-4052-B500-4627A7CEF124}" type="presOf" srcId="{F0781482-A54B-4387-AD4C-6229E76D7D57}" destId="{D8C9BC81-DA58-477E-98A2-BCA6A13577E4}" srcOrd="1" destOrd="0" presId="urn:microsoft.com/office/officeart/2005/8/layout/orgChart1"/>
    <dgm:cxn modelId="{28ED3D8A-D584-4CBB-A227-73664CA6839B}" type="presOf" srcId="{804A350E-CD25-4CB3-A21D-697C5E79609B}" destId="{2C3B2719-7DEF-4EA0-9941-B73641D93C98}" srcOrd="1" destOrd="0" presId="urn:microsoft.com/office/officeart/2005/8/layout/orgChart1"/>
    <dgm:cxn modelId="{02DAF892-D614-4CC3-941E-8D8273B10CD0}" type="presOf" srcId="{D812AC02-6C17-4EEF-A4B0-54A43BB6F0B1}" destId="{D9C28E79-A385-422E-BB07-416F0B6D00AB}" srcOrd="0" destOrd="0" presId="urn:microsoft.com/office/officeart/2005/8/layout/orgChart1"/>
    <dgm:cxn modelId="{C561EB9E-0921-4BFA-9ACD-55EDC99EA7A6}" type="presOf" srcId="{2764F436-1761-4FB9-A453-CA2708041043}" destId="{BF368DA8-6184-47A2-99D0-4A55CA122AC1}" srcOrd="0" destOrd="0" presId="urn:microsoft.com/office/officeart/2005/8/layout/orgChart1"/>
    <dgm:cxn modelId="{FFA183A2-F550-4E11-9B6F-257F78C09262}" srcId="{F0781482-A54B-4387-AD4C-6229E76D7D57}" destId="{37181D82-24D4-4B6A-9D6D-5AD6C8D96094}" srcOrd="0" destOrd="0" parTransId="{EABE74A9-7AED-4B0D-A6D5-3EB59346542E}" sibTransId="{89115070-4EC4-4403-B71F-0FCE91DCD73E}"/>
    <dgm:cxn modelId="{B17B4CB0-CF63-4DFE-BB90-41B833EB9555}" type="presOf" srcId="{37181D82-24D4-4B6A-9D6D-5AD6C8D96094}" destId="{1D569EE9-ACC3-47DE-B326-4021B45692EA}" srcOrd="1" destOrd="0" presId="urn:microsoft.com/office/officeart/2005/8/layout/orgChart1"/>
    <dgm:cxn modelId="{54F08BC5-54FE-4520-84E3-9C05113016E9}" type="presOf" srcId="{804A350E-CD25-4CB3-A21D-697C5E79609B}" destId="{F7689935-06F0-43CA-AE67-F99052D4C803}" srcOrd="0" destOrd="0" presId="urn:microsoft.com/office/officeart/2005/8/layout/orgChart1"/>
    <dgm:cxn modelId="{03B892F6-BE77-4B93-9846-622F9A87F491}" type="presParOf" srcId="{BF368DA8-6184-47A2-99D0-4A55CA122AC1}" destId="{D05735C9-1EE5-44AB-8DCF-32CC6A27417D}" srcOrd="0" destOrd="0" presId="urn:microsoft.com/office/officeart/2005/8/layout/orgChart1"/>
    <dgm:cxn modelId="{9CA6342D-555F-4B0E-86F1-7953879577A8}" type="presParOf" srcId="{D05735C9-1EE5-44AB-8DCF-32CC6A27417D}" destId="{8EFE963C-9204-48F4-B45B-C0EF8ED3F1D2}" srcOrd="0" destOrd="0" presId="urn:microsoft.com/office/officeart/2005/8/layout/orgChart1"/>
    <dgm:cxn modelId="{731BB362-5A60-4510-BEDB-19C60F67EF52}" type="presParOf" srcId="{8EFE963C-9204-48F4-B45B-C0EF8ED3F1D2}" destId="{F7689935-06F0-43CA-AE67-F99052D4C803}" srcOrd="0" destOrd="0" presId="urn:microsoft.com/office/officeart/2005/8/layout/orgChart1"/>
    <dgm:cxn modelId="{7322F311-018B-40F6-B70D-921A725D12B9}" type="presParOf" srcId="{8EFE963C-9204-48F4-B45B-C0EF8ED3F1D2}" destId="{2C3B2719-7DEF-4EA0-9941-B73641D93C98}" srcOrd="1" destOrd="0" presId="urn:microsoft.com/office/officeart/2005/8/layout/orgChart1"/>
    <dgm:cxn modelId="{4C9309C0-5595-42BB-A4F7-FE3EADC38A5A}" type="presParOf" srcId="{D05735C9-1EE5-44AB-8DCF-32CC6A27417D}" destId="{4D345AEB-A638-466C-B240-3C62EE006131}" srcOrd="1" destOrd="0" presId="urn:microsoft.com/office/officeart/2005/8/layout/orgChart1"/>
    <dgm:cxn modelId="{B4AB8BAE-269A-4834-9D9B-54A9DC4DDB7E}" type="presParOf" srcId="{4D345AEB-A638-466C-B240-3C62EE006131}" destId="{D9C28E79-A385-422E-BB07-416F0B6D00AB}" srcOrd="0" destOrd="0" presId="urn:microsoft.com/office/officeart/2005/8/layout/orgChart1"/>
    <dgm:cxn modelId="{4740428D-F660-486E-96F9-E500B8B48F2D}" type="presParOf" srcId="{4D345AEB-A638-466C-B240-3C62EE006131}" destId="{5FA9B82E-C622-4000-88C8-8346D84CD3D5}" srcOrd="1" destOrd="0" presId="urn:microsoft.com/office/officeart/2005/8/layout/orgChart1"/>
    <dgm:cxn modelId="{ECFEDD8B-1F16-4B3A-A66B-55B9DDDCBAC3}" type="presParOf" srcId="{5FA9B82E-C622-4000-88C8-8346D84CD3D5}" destId="{9B793DAC-CC88-4732-884F-8DD77FA53B20}" srcOrd="0" destOrd="0" presId="urn:microsoft.com/office/officeart/2005/8/layout/orgChart1"/>
    <dgm:cxn modelId="{22D87B72-C7AF-49D1-BAA2-58A5F71B612F}" type="presParOf" srcId="{9B793DAC-CC88-4732-884F-8DD77FA53B20}" destId="{BC367056-AB8E-47DA-9CF5-942ACD28D3A5}" srcOrd="0" destOrd="0" presId="urn:microsoft.com/office/officeart/2005/8/layout/orgChart1"/>
    <dgm:cxn modelId="{9546AA0E-A9E3-496D-B808-AB68A3E66A2B}" type="presParOf" srcId="{9B793DAC-CC88-4732-884F-8DD77FA53B20}" destId="{D8C9BC81-DA58-477E-98A2-BCA6A13577E4}" srcOrd="1" destOrd="0" presId="urn:microsoft.com/office/officeart/2005/8/layout/orgChart1"/>
    <dgm:cxn modelId="{7BB9D955-460B-43CF-8A99-8E383A7EE12F}" type="presParOf" srcId="{5FA9B82E-C622-4000-88C8-8346D84CD3D5}" destId="{A4229EB5-4DBB-4991-8C4D-750B134A2D1E}" srcOrd="1" destOrd="0" presId="urn:microsoft.com/office/officeart/2005/8/layout/orgChart1"/>
    <dgm:cxn modelId="{7961DC45-B303-4758-9866-E765B7F41F94}" type="presParOf" srcId="{A4229EB5-4DBB-4991-8C4D-750B134A2D1E}" destId="{B986EC46-B45E-4E7B-B8EB-DBE656637C67}" srcOrd="0" destOrd="0" presId="urn:microsoft.com/office/officeart/2005/8/layout/orgChart1"/>
    <dgm:cxn modelId="{E3A02B35-3F91-462D-8B31-0942B53FDB30}" type="presParOf" srcId="{A4229EB5-4DBB-4991-8C4D-750B134A2D1E}" destId="{899FA867-D82F-4CCD-A645-256DF84A4FC5}" srcOrd="1" destOrd="0" presId="urn:microsoft.com/office/officeart/2005/8/layout/orgChart1"/>
    <dgm:cxn modelId="{5E56E778-44AC-4DC9-86F3-54C44DB2548D}" type="presParOf" srcId="{899FA867-D82F-4CCD-A645-256DF84A4FC5}" destId="{4AF00C02-BEBD-4420-8340-8E51D660BA95}" srcOrd="0" destOrd="0" presId="urn:microsoft.com/office/officeart/2005/8/layout/orgChart1"/>
    <dgm:cxn modelId="{8491E5BD-6659-44DE-9F99-2D0BCB4382E7}" type="presParOf" srcId="{4AF00C02-BEBD-4420-8340-8E51D660BA95}" destId="{6C62F6A5-76CD-42E9-BCEC-A71A5BAC443F}" srcOrd="0" destOrd="0" presId="urn:microsoft.com/office/officeart/2005/8/layout/orgChart1"/>
    <dgm:cxn modelId="{DCB24C5C-B83D-48F9-A898-1169F24E3426}" type="presParOf" srcId="{4AF00C02-BEBD-4420-8340-8E51D660BA95}" destId="{1D569EE9-ACC3-47DE-B326-4021B45692EA}" srcOrd="1" destOrd="0" presId="urn:microsoft.com/office/officeart/2005/8/layout/orgChart1"/>
    <dgm:cxn modelId="{9A07A9ED-9989-432C-B83C-FBD6F93694AE}" type="presParOf" srcId="{899FA867-D82F-4CCD-A645-256DF84A4FC5}" destId="{8CD53361-0682-4FB6-BB27-ADDEC5325634}" srcOrd="1" destOrd="0" presId="urn:microsoft.com/office/officeart/2005/8/layout/orgChart1"/>
    <dgm:cxn modelId="{27F4C281-8ED2-4F03-944E-7621901426CB}" type="presParOf" srcId="{899FA867-D82F-4CCD-A645-256DF84A4FC5}" destId="{D9A4FDDE-F844-4016-B3F3-7A4C593AADCC}" srcOrd="2" destOrd="0" presId="urn:microsoft.com/office/officeart/2005/8/layout/orgChart1"/>
    <dgm:cxn modelId="{2FCD7CF2-2004-48EB-BCE7-123024D20275}" type="presParOf" srcId="{5FA9B82E-C622-4000-88C8-8346D84CD3D5}" destId="{9CDFEA0C-858A-4695-9359-7E1D4FAFAF2D}" srcOrd="2" destOrd="0" presId="urn:microsoft.com/office/officeart/2005/8/layout/orgChart1"/>
    <dgm:cxn modelId="{3513DDE1-AFAE-42D3-B229-53AFBDF6CF34}" type="presParOf" srcId="{D05735C9-1EE5-44AB-8DCF-32CC6A27417D}" destId="{3A7EAFCC-FC19-4E49-B7A3-FC3C7C5AA1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3F8CED-FFA7-40E1-8BC5-A7DEFC0B5C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B038A-7C3E-45C8-96F0-123AE6399445}">
      <dgm:prSet phldrT="[Text]" phldr="0"/>
      <dgm:spPr/>
      <dgm:t>
        <a:bodyPr/>
        <a:lstStyle/>
        <a:p>
          <a:r>
            <a:rPr lang="en-US" dirty="0"/>
            <a:t>Bill Gates</a:t>
          </a:r>
        </a:p>
      </dgm:t>
    </dgm:pt>
    <dgm:pt modelId="{5879CF44-D7F6-403B-8A0A-B75A8101721D}" type="parTrans" cxnId="{0EE4F74B-A8C7-407E-82DB-77C6CF1D6204}">
      <dgm:prSet/>
      <dgm:spPr/>
      <dgm:t>
        <a:bodyPr/>
        <a:lstStyle/>
        <a:p>
          <a:endParaRPr lang="en-US"/>
        </a:p>
      </dgm:t>
    </dgm:pt>
    <dgm:pt modelId="{FF65D1F4-F1BD-474C-B347-8C95C71D6733}" type="sibTrans" cxnId="{0EE4F74B-A8C7-407E-82DB-77C6CF1D6204}">
      <dgm:prSet/>
      <dgm:spPr/>
      <dgm:t>
        <a:bodyPr/>
        <a:lstStyle/>
        <a:p>
          <a:endParaRPr lang="en-US"/>
        </a:p>
      </dgm:t>
    </dgm:pt>
    <dgm:pt modelId="{8396478F-66B7-4E20-9ABF-13E3E301AE74}">
      <dgm:prSet/>
      <dgm:spPr/>
      <dgm:t>
        <a:bodyPr/>
        <a:lstStyle/>
        <a:p>
          <a:r>
            <a:rPr lang="en-US" dirty="0"/>
            <a:t>Small Core Team</a:t>
          </a:r>
        </a:p>
      </dgm:t>
    </dgm:pt>
    <dgm:pt modelId="{3AE524D4-442F-4E97-8885-79C926A45FF1}" type="parTrans" cxnId="{24D4DF40-80B9-4D41-B875-4D4F1281E2F2}">
      <dgm:prSet/>
      <dgm:spPr/>
      <dgm:t>
        <a:bodyPr/>
        <a:lstStyle/>
        <a:p>
          <a:endParaRPr lang="en-US"/>
        </a:p>
      </dgm:t>
    </dgm:pt>
    <dgm:pt modelId="{A97800F4-132E-4332-BE16-65EB43277502}" type="sibTrans" cxnId="{24D4DF40-80B9-4D41-B875-4D4F1281E2F2}">
      <dgm:prSet/>
      <dgm:spPr/>
      <dgm:t>
        <a:bodyPr/>
        <a:lstStyle/>
        <a:p>
          <a:endParaRPr lang="en-US"/>
        </a:p>
      </dgm:t>
    </dgm:pt>
    <dgm:pt modelId="{1A244CF2-C276-47D6-BF77-F567C7251DD8}">
      <dgm:prSet/>
      <dgm:spPr/>
      <dgm:t>
        <a:bodyPr/>
        <a:lstStyle/>
        <a:p>
          <a:r>
            <a:rPr lang="en-US" dirty="0"/>
            <a:t>Product </a:t>
          </a:r>
          <a:r>
            <a:rPr lang="en-US" dirty="0" err="1"/>
            <a:t>Developement</a:t>
          </a:r>
          <a:endParaRPr lang="en-US" dirty="0"/>
        </a:p>
      </dgm:t>
    </dgm:pt>
    <dgm:pt modelId="{7FF9B0D2-E500-4CC0-AA72-6AEBE5138562}" type="parTrans" cxnId="{1A8E9687-11D5-4292-AA12-C1C60A4572FE}">
      <dgm:prSet/>
      <dgm:spPr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4220EFE-3FBB-42F9-BA04-143303ACD094}" type="sibTrans" cxnId="{1A8E9687-11D5-4292-AA12-C1C60A4572FE}">
      <dgm:prSet/>
      <dgm:spPr/>
      <dgm:t>
        <a:bodyPr/>
        <a:lstStyle/>
        <a:p>
          <a:endParaRPr lang="en-US"/>
        </a:p>
      </dgm:t>
    </dgm:pt>
    <dgm:pt modelId="{43E7E624-4170-4D61-9CD0-0EB2E325995B}">
      <dgm:prSet/>
      <dgm:spPr/>
      <dgm:t>
        <a:bodyPr/>
        <a:lstStyle/>
        <a:p>
          <a:r>
            <a:rPr lang="en-US" dirty="0"/>
            <a:t>Software Developers</a:t>
          </a:r>
        </a:p>
      </dgm:t>
    </dgm:pt>
    <dgm:pt modelId="{1CDB5224-33A2-4A4A-A2A8-17096588A54C}" type="parTrans" cxnId="{F82547EE-B316-4625-917E-C8AE034FA89D}">
      <dgm:prSet/>
      <dgm:spPr/>
      <dgm:t>
        <a:bodyPr/>
        <a:lstStyle/>
        <a:p>
          <a:endParaRPr lang="en-US"/>
        </a:p>
      </dgm:t>
    </dgm:pt>
    <dgm:pt modelId="{90C87DBD-4708-4F33-9141-D1416915C7B9}" type="sibTrans" cxnId="{F82547EE-B316-4625-917E-C8AE034FA89D}">
      <dgm:prSet/>
      <dgm:spPr/>
      <dgm:t>
        <a:bodyPr/>
        <a:lstStyle/>
        <a:p>
          <a:endParaRPr lang="en-US"/>
        </a:p>
      </dgm:t>
    </dgm:pt>
    <dgm:pt modelId="{9CB93EFA-F427-4C50-BDD3-AC04B61A6CD0}">
      <dgm:prSet/>
      <dgm:spPr/>
      <dgm:t>
        <a:bodyPr/>
        <a:lstStyle/>
        <a:p>
          <a:r>
            <a:rPr lang="en-US" dirty="0"/>
            <a:t>Sales/Customer Contact</a:t>
          </a:r>
        </a:p>
      </dgm:t>
    </dgm:pt>
    <dgm:pt modelId="{A175558B-9875-4E58-AE9A-C8F38D54FE8B}" type="parTrans" cxnId="{F5FC1920-2588-442A-B466-451D5228F252}">
      <dgm:prSet/>
      <dgm:spPr/>
      <dgm:t>
        <a:bodyPr/>
        <a:lstStyle/>
        <a:p>
          <a:endParaRPr lang="en-US"/>
        </a:p>
      </dgm:t>
    </dgm:pt>
    <dgm:pt modelId="{E61638BE-C575-4F67-8ACE-C3F9EFD149F5}" type="sibTrans" cxnId="{F5FC1920-2588-442A-B466-451D5228F252}">
      <dgm:prSet/>
      <dgm:spPr/>
      <dgm:t>
        <a:bodyPr/>
        <a:lstStyle/>
        <a:p>
          <a:endParaRPr lang="en-US"/>
        </a:p>
      </dgm:t>
    </dgm:pt>
    <dgm:pt modelId="{B1FB8A10-A212-4C5D-8A89-7FDBA95A8411}">
      <dgm:prSet/>
      <dgm:spPr/>
      <dgm:t>
        <a:bodyPr/>
        <a:lstStyle/>
        <a:p>
          <a:r>
            <a:rPr lang="en-US" dirty="0"/>
            <a:t>Admin</a:t>
          </a:r>
        </a:p>
      </dgm:t>
    </dgm:pt>
    <dgm:pt modelId="{1E69C7B7-7855-4CED-BA5A-48C82D3CD872}" type="parTrans" cxnId="{D94B3AFE-3E11-41A4-A7ED-8A3F39456B0E}">
      <dgm:prSet/>
      <dgm:spPr/>
      <dgm:t>
        <a:bodyPr/>
        <a:lstStyle/>
        <a:p>
          <a:endParaRPr lang="en-US"/>
        </a:p>
      </dgm:t>
    </dgm:pt>
    <dgm:pt modelId="{2843EFDF-B9D6-48A5-8B6E-43F82BB62A96}" type="sibTrans" cxnId="{D94B3AFE-3E11-41A4-A7ED-8A3F39456B0E}">
      <dgm:prSet/>
      <dgm:spPr/>
      <dgm:t>
        <a:bodyPr/>
        <a:lstStyle/>
        <a:p>
          <a:endParaRPr lang="en-US"/>
        </a:p>
      </dgm:t>
    </dgm:pt>
    <dgm:pt modelId="{DA4B7F8F-418F-457B-8E1F-923FBA616355}" type="pres">
      <dgm:prSet presAssocID="{5A3F8CED-FFA7-40E1-8BC5-A7DEFC0B5C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1C86E9-CD71-4859-88E6-FCD9E8F815F1}" type="pres">
      <dgm:prSet presAssocID="{CE3B038A-7C3E-45C8-96F0-123AE6399445}" presName="hierRoot1" presStyleCnt="0">
        <dgm:presLayoutVars>
          <dgm:hierBranch val="init"/>
        </dgm:presLayoutVars>
      </dgm:prSet>
      <dgm:spPr/>
    </dgm:pt>
    <dgm:pt modelId="{1A858806-1823-427F-812A-66D4DD2B2986}" type="pres">
      <dgm:prSet presAssocID="{CE3B038A-7C3E-45C8-96F0-123AE6399445}" presName="rootComposite1" presStyleCnt="0"/>
      <dgm:spPr/>
    </dgm:pt>
    <dgm:pt modelId="{4650E14B-46AF-4BC5-B634-28C3F0C20136}" type="pres">
      <dgm:prSet presAssocID="{CE3B038A-7C3E-45C8-96F0-123AE6399445}" presName="rootText1" presStyleLbl="node0" presStyleIdx="0" presStyleCnt="1" custLinFactNeighborX="36597" custLinFactNeighborY="73372">
        <dgm:presLayoutVars>
          <dgm:chPref val="3"/>
        </dgm:presLayoutVars>
      </dgm:prSet>
      <dgm:spPr/>
    </dgm:pt>
    <dgm:pt modelId="{7DDFB177-1CD1-4790-9DA5-295565F67893}" type="pres">
      <dgm:prSet presAssocID="{CE3B038A-7C3E-45C8-96F0-123AE6399445}" presName="rootConnector1" presStyleLbl="node1" presStyleIdx="0" presStyleCnt="0"/>
      <dgm:spPr/>
    </dgm:pt>
    <dgm:pt modelId="{BE76ED2E-C4BE-4624-AD2D-CE89EAB8BCE8}" type="pres">
      <dgm:prSet presAssocID="{CE3B038A-7C3E-45C8-96F0-123AE6399445}" presName="hierChild2" presStyleCnt="0"/>
      <dgm:spPr/>
    </dgm:pt>
    <dgm:pt modelId="{AFC0D757-73D0-46DC-817F-926BFD7BBD24}" type="pres">
      <dgm:prSet presAssocID="{3AE524D4-442F-4E97-8885-79C926A45FF1}" presName="Name37" presStyleLbl="parChTrans1D2" presStyleIdx="0" presStyleCnt="1"/>
      <dgm:spPr/>
    </dgm:pt>
    <dgm:pt modelId="{48F9D353-FAE0-4091-9E19-A6048B4FA0D5}" type="pres">
      <dgm:prSet presAssocID="{8396478F-66B7-4E20-9ABF-13E3E301AE74}" presName="hierRoot2" presStyleCnt="0">
        <dgm:presLayoutVars>
          <dgm:hierBranch val="init"/>
        </dgm:presLayoutVars>
      </dgm:prSet>
      <dgm:spPr/>
    </dgm:pt>
    <dgm:pt modelId="{CDB8DF0A-5648-4B78-9B9F-797E4C70C673}" type="pres">
      <dgm:prSet presAssocID="{8396478F-66B7-4E20-9ABF-13E3E301AE74}" presName="rootComposite" presStyleCnt="0"/>
      <dgm:spPr/>
    </dgm:pt>
    <dgm:pt modelId="{474ABFD6-9F4E-4A00-A414-6FFD1525D3B0}" type="pres">
      <dgm:prSet presAssocID="{8396478F-66B7-4E20-9ABF-13E3E301AE74}" presName="rootText" presStyleLbl="node2" presStyleIdx="0" presStyleCnt="1" custLinFactNeighborX="36915" custLinFactNeighborY="65898">
        <dgm:presLayoutVars>
          <dgm:chPref val="3"/>
        </dgm:presLayoutVars>
      </dgm:prSet>
      <dgm:spPr/>
    </dgm:pt>
    <dgm:pt modelId="{A1387AF9-8C2C-45E3-88A3-7107808D9C11}" type="pres">
      <dgm:prSet presAssocID="{8396478F-66B7-4E20-9ABF-13E3E301AE74}" presName="rootConnector" presStyleLbl="node2" presStyleIdx="0" presStyleCnt="1"/>
      <dgm:spPr/>
    </dgm:pt>
    <dgm:pt modelId="{436A924E-E372-4774-99B8-D780306B6B48}" type="pres">
      <dgm:prSet presAssocID="{8396478F-66B7-4E20-9ABF-13E3E301AE74}" presName="hierChild4" presStyleCnt="0"/>
      <dgm:spPr/>
    </dgm:pt>
    <dgm:pt modelId="{34A15B62-9764-4BD3-85A5-9E190665B3CB}" type="pres">
      <dgm:prSet presAssocID="{7FF9B0D2-E500-4CC0-AA72-6AEBE5138562}" presName="Name37" presStyleLbl="parChTrans1D3" presStyleIdx="0" presStyleCnt="2"/>
      <dgm:spPr>
        <a:xfrm>
          <a:off x="4413814" y="3757748"/>
          <a:ext cx="2147316" cy="400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291"/>
              </a:lnTo>
              <a:lnTo>
                <a:pt x="2147316" y="400291"/>
              </a:lnTo>
            </a:path>
          </a:pathLst>
        </a:custGeom>
      </dgm:spPr>
    </dgm:pt>
    <dgm:pt modelId="{0ABF78FC-FA8B-42E0-B08E-A257897694CB}" type="pres">
      <dgm:prSet presAssocID="{1A244CF2-C276-47D6-BF77-F567C7251DD8}" presName="hierRoot2" presStyleCnt="0">
        <dgm:presLayoutVars>
          <dgm:hierBranch val="init"/>
        </dgm:presLayoutVars>
      </dgm:prSet>
      <dgm:spPr/>
    </dgm:pt>
    <dgm:pt modelId="{D0211186-460E-4E48-8588-6571EFB017A1}" type="pres">
      <dgm:prSet presAssocID="{1A244CF2-C276-47D6-BF77-F567C7251DD8}" presName="rootComposite" presStyleCnt="0"/>
      <dgm:spPr/>
    </dgm:pt>
    <dgm:pt modelId="{74676CCB-20FE-4D83-89A9-589FF2A7F88B}" type="pres">
      <dgm:prSet presAssocID="{1A244CF2-C276-47D6-BF77-F567C7251DD8}" presName="rootText" presStyleLbl="node3" presStyleIdx="0" presStyleCnt="2" custLinFactX="100000" custLinFactNeighborX="129595" custLinFactNeighborY="-24752">
        <dgm:presLayoutVars>
          <dgm:chPref val="3"/>
        </dgm:presLayoutVars>
      </dgm:prSet>
      <dgm:spPr/>
    </dgm:pt>
    <dgm:pt modelId="{B564F4CE-5C6C-4871-9ED8-93ECB4240A3E}" type="pres">
      <dgm:prSet presAssocID="{1A244CF2-C276-47D6-BF77-F567C7251DD8}" presName="rootConnector" presStyleLbl="node3" presStyleIdx="0" presStyleCnt="2"/>
      <dgm:spPr/>
    </dgm:pt>
    <dgm:pt modelId="{390B8981-F074-4E1C-AD80-06995B45DAF4}" type="pres">
      <dgm:prSet presAssocID="{1A244CF2-C276-47D6-BF77-F567C7251DD8}" presName="hierChild4" presStyleCnt="0"/>
      <dgm:spPr/>
    </dgm:pt>
    <dgm:pt modelId="{1976E433-3957-4E39-B03B-5CD61539D277}" type="pres">
      <dgm:prSet presAssocID="{A175558B-9875-4E58-AE9A-C8F38D54FE8B}" presName="Name37" presStyleLbl="parChTrans1D4" presStyleIdx="0" presStyleCnt="2"/>
      <dgm:spPr/>
    </dgm:pt>
    <dgm:pt modelId="{EE0C026E-6359-4857-A012-C266A23259D7}" type="pres">
      <dgm:prSet presAssocID="{9CB93EFA-F427-4C50-BDD3-AC04B61A6CD0}" presName="hierRoot2" presStyleCnt="0">
        <dgm:presLayoutVars>
          <dgm:hierBranch val="init"/>
        </dgm:presLayoutVars>
      </dgm:prSet>
      <dgm:spPr/>
    </dgm:pt>
    <dgm:pt modelId="{113E998A-385A-4208-849F-549A0F8A7E61}" type="pres">
      <dgm:prSet presAssocID="{9CB93EFA-F427-4C50-BDD3-AC04B61A6CD0}" presName="rootComposite" presStyleCnt="0"/>
      <dgm:spPr/>
    </dgm:pt>
    <dgm:pt modelId="{711154A2-3523-4BB4-A55F-389863FE0961}" type="pres">
      <dgm:prSet presAssocID="{9CB93EFA-F427-4C50-BDD3-AC04B61A6CD0}" presName="rootText" presStyleLbl="node4" presStyleIdx="0" presStyleCnt="2" custLinFactX="97762" custLinFactNeighborX="100000" custLinFactNeighborY="-38859">
        <dgm:presLayoutVars>
          <dgm:chPref val="3"/>
        </dgm:presLayoutVars>
      </dgm:prSet>
      <dgm:spPr/>
    </dgm:pt>
    <dgm:pt modelId="{5A3B5F2F-A8FA-4A8A-BE3A-3DEF37B15AE7}" type="pres">
      <dgm:prSet presAssocID="{9CB93EFA-F427-4C50-BDD3-AC04B61A6CD0}" presName="rootConnector" presStyleLbl="node4" presStyleIdx="0" presStyleCnt="2"/>
      <dgm:spPr/>
    </dgm:pt>
    <dgm:pt modelId="{66BABE11-4312-46FF-9D2D-1D4973FE0440}" type="pres">
      <dgm:prSet presAssocID="{9CB93EFA-F427-4C50-BDD3-AC04B61A6CD0}" presName="hierChild4" presStyleCnt="0"/>
      <dgm:spPr/>
    </dgm:pt>
    <dgm:pt modelId="{E018568E-5EFB-4272-98D6-CD874750B42B}" type="pres">
      <dgm:prSet presAssocID="{9CB93EFA-F427-4C50-BDD3-AC04B61A6CD0}" presName="hierChild5" presStyleCnt="0"/>
      <dgm:spPr/>
    </dgm:pt>
    <dgm:pt modelId="{8F3E7BA7-AAE2-4E82-B5C9-76C57F47D69E}" type="pres">
      <dgm:prSet presAssocID="{1A244CF2-C276-47D6-BF77-F567C7251DD8}" presName="hierChild5" presStyleCnt="0"/>
      <dgm:spPr/>
    </dgm:pt>
    <dgm:pt modelId="{46353252-F2FB-4914-AC6B-BFE4F5964ECF}" type="pres">
      <dgm:prSet presAssocID="{1CDB5224-33A2-4A4A-A2A8-17096588A54C}" presName="Name37" presStyleLbl="parChTrans1D3" presStyleIdx="1" presStyleCnt="2"/>
      <dgm:spPr/>
    </dgm:pt>
    <dgm:pt modelId="{3D75D7D0-F14B-4310-85F3-93A4BCAF491E}" type="pres">
      <dgm:prSet presAssocID="{43E7E624-4170-4D61-9CD0-0EB2E325995B}" presName="hierRoot2" presStyleCnt="0">
        <dgm:presLayoutVars>
          <dgm:hierBranch val="init"/>
        </dgm:presLayoutVars>
      </dgm:prSet>
      <dgm:spPr/>
    </dgm:pt>
    <dgm:pt modelId="{B1B5CA21-5467-431A-AD06-0F11BB126349}" type="pres">
      <dgm:prSet presAssocID="{43E7E624-4170-4D61-9CD0-0EB2E325995B}" presName="rootComposite" presStyleCnt="0"/>
      <dgm:spPr/>
    </dgm:pt>
    <dgm:pt modelId="{F75AA17B-289E-40B5-993C-0E81082A582C}" type="pres">
      <dgm:prSet presAssocID="{43E7E624-4170-4D61-9CD0-0EB2E325995B}" presName="rootText" presStyleLbl="node3" presStyleIdx="1" presStyleCnt="2" custLinFactX="-34617" custLinFactNeighborX="-100000" custLinFactNeighborY="-24752">
        <dgm:presLayoutVars>
          <dgm:chPref val="3"/>
        </dgm:presLayoutVars>
      </dgm:prSet>
      <dgm:spPr/>
    </dgm:pt>
    <dgm:pt modelId="{94D32AAF-D6C7-4AA2-9BF5-AF2EE3785CBC}" type="pres">
      <dgm:prSet presAssocID="{43E7E624-4170-4D61-9CD0-0EB2E325995B}" presName="rootConnector" presStyleLbl="node3" presStyleIdx="1" presStyleCnt="2"/>
      <dgm:spPr/>
    </dgm:pt>
    <dgm:pt modelId="{7618676A-65B0-45D2-88FC-724F10ED5272}" type="pres">
      <dgm:prSet presAssocID="{43E7E624-4170-4D61-9CD0-0EB2E325995B}" presName="hierChild4" presStyleCnt="0"/>
      <dgm:spPr/>
    </dgm:pt>
    <dgm:pt modelId="{5F895E80-24A3-486F-9941-C9E619CD3E62}" type="pres">
      <dgm:prSet presAssocID="{1E69C7B7-7855-4CED-BA5A-48C82D3CD872}" presName="Name37" presStyleLbl="parChTrans1D4" presStyleIdx="1" presStyleCnt="2"/>
      <dgm:spPr/>
    </dgm:pt>
    <dgm:pt modelId="{9F5B5908-6570-4084-A9E6-A6DFB3DC6B23}" type="pres">
      <dgm:prSet presAssocID="{B1FB8A10-A212-4C5D-8A89-7FDBA95A8411}" presName="hierRoot2" presStyleCnt="0">
        <dgm:presLayoutVars>
          <dgm:hierBranch val="init"/>
        </dgm:presLayoutVars>
      </dgm:prSet>
      <dgm:spPr/>
    </dgm:pt>
    <dgm:pt modelId="{4DF655FC-5DEC-4946-8698-2B39F1B010AE}" type="pres">
      <dgm:prSet presAssocID="{B1FB8A10-A212-4C5D-8A89-7FDBA95A8411}" presName="rootComposite" presStyleCnt="0"/>
      <dgm:spPr/>
    </dgm:pt>
    <dgm:pt modelId="{BF3BCC81-F88C-4D54-91DD-7D8705988EC0}" type="pres">
      <dgm:prSet presAssocID="{B1FB8A10-A212-4C5D-8A89-7FDBA95A8411}" presName="rootText" presStyleLbl="node4" presStyleIdx="1" presStyleCnt="2" custLinFactX="-56822" custLinFactNeighborX="-100000" custLinFactNeighborY="-43022">
        <dgm:presLayoutVars>
          <dgm:chPref val="3"/>
        </dgm:presLayoutVars>
      </dgm:prSet>
      <dgm:spPr/>
    </dgm:pt>
    <dgm:pt modelId="{959CD99C-4190-4BC6-BEB7-678CB47AFCF0}" type="pres">
      <dgm:prSet presAssocID="{B1FB8A10-A212-4C5D-8A89-7FDBA95A8411}" presName="rootConnector" presStyleLbl="node4" presStyleIdx="1" presStyleCnt="2"/>
      <dgm:spPr/>
    </dgm:pt>
    <dgm:pt modelId="{EB19E3E4-6ADB-4FBC-8709-01B6BFA8F84B}" type="pres">
      <dgm:prSet presAssocID="{B1FB8A10-A212-4C5D-8A89-7FDBA95A8411}" presName="hierChild4" presStyleCnt="0"/>
      <dgm:spPr/>
    </dgm:pt>
    <dgm:pt modelId="{83CD7863-3E3A-484B-A7DB-B02608B9A457}" type="pres">
      <dgm:prSet presAssocID="{B1FB8A10-A212-4C5D-8A89-7FDBA95A8411}" presName="hierChild5" presStyleCnt="0"/>
      <dgm:spPr/>
    </dgm:pt>
    <dgm:pt modelId="{243E3EE0-1E8B-4165-8012-0B574C590C75}" type="pres">
      <dgm:prSet presAssocID="{43E7E624-4170-4D61-9CD0-0EB2E325995B}" presName="hierChild5" presStyleCnt="0"/>
      <dgm:spPr/>
    </dgm:pt>
    <dgm:pt modelId="{C4F4B081-67D0-4871-8E79-70257996F54C}" type="pres">
      <dgm:prSet presAssocID="{8396478F-66B7-4E20-9ABF-13E3E301AE74}" presName="hierChild5" presStyleCnt="0"/>
      <dgm:spPr/>
    </dgm:pt>
    <dgm:pt modelId="{1D2C7B52-6AB7-4F4E-8110-C955E2DBF80E}" type="pres">
      <dgm:prSet presAssocID="{CE3B038A-7C3E-45C8-96F0-123AE6399445}" presName="hierChild3" presStyleCnt="0"/>
      <dgm:spPr/>
    </dgm:pt>
  </dgm:ptLst>
  <dgm:cxnLst>
    <dgm:cxn modelId="{FF40E918-C746-4DCF-B017-BB9CA590A9F7}" type="presOf" srcId="{43E7E624-4170-4D61-9CD0-0EB2E325995B}" destId="{F75AA17B-289E-40B5-993C-0E81082A582C}" srcOrd="0" destOrd="0" presId="urn:microsoft.com/office/officeart/2005/8/layout/orgChart1"/>
    <dgm:cxn modelId="{F5FC1920-2588-442A-B466-451D5228F252}" srcId="{1A244CF2-C276-47D6-BF77-F567C7251DD8}" destId="{9CB93EFA-F427-4C50-BDD3-AC04B61A6CD0}" srcOrd="0" destOrd="0" parTransId="{A175558B-9875-4E58-AE9A-C8F38D54FE8B}" sibTransId="{E61638BE-C575-4F67-8ACE-C3F9EFD149F5}"/>
    <dgm:cxn modelId="{E0EE1C29-6BA5-4182-9155-9DA7F3B15E1A}" type="presOf" srcId="{5A3F8CED-FFA7-40E1-8BC5-A7DEFC0B5C34}" destId="{DA4B7F8F-418F-457B-8E1F-923FBA616355}" srcOrd="0" destOrd="0" presId="urn:microsoft.com/office/officeart/2005/8/layout/orgChart1"/>
    <dgm:cxn modelId="{F23E492B-409C-4CC7-8981-8B1FF90F2AD6}" type="presOf" srcId="{1CDB5224-33A2-4A4A-A2A8-17096588A54C}" destId="{46353252-F2FB-4914-AC6B-BFE4F5964ECF}" srcOrd="0" destOrd="0" presId="urn:microsoft.com/office/officeart/2005/8/layout/orgChart1"/>
    <dgm:cxn modelId="{24D4DF40-80B9-4D41-B875-4D4F1281E2F2}" srcId="{CE3B038A-7C3E-45C8-96F0-123AE6399445}" destId="{8396478F-66B7-4E20-9ABF-13E3E301AE74}" srcOrd="0" destOrd="0" parTransId="{3AE524D4-442F-4E97-8885-79C926A45FF1}" sibTransId="{A97800F4-132E-4332-BE16-65EB43277502}"/>
    <dgm:cxn modelId="{2FB1925C-CAF4-4905-AB10-38394E7A8350}" type="presOf" srcId="{B1FB8A10-A212-4C5D-8A89-7FDBA95A8411}" destId="{BF3BCC81-F88C-4D54-91DD-7D8705988EC0}" srcOrd="0" destOrd="0" presId="urn:microsoft.com/office/officeart/2005/8/layout/orgChart1"/>
    <dgm:cxn modelId="{1AA3FA43-45A1-4149-B71B-1636F23DAEBA}" type="presOf" srcId="{B1FB8A10-A212-4C5D-8A89-7FDBA95A8411}" destId="{959CD99C-4190-4BC6-BEB7-678CB47AFCF0}" srcOrd="1" destOrd="0" presId="urn:microsoft.com/office/officeart/2005/8/layout/orgChart1"/>
    <dgm:cxn modelId="{0EE4F74B-A8C7-407E-82DB-77C6CF1D6204}" srcId="{5A3F8CED-FFA7-40E1-8BC5-A7DEFC0B5C34}" destId="{CE3B038A-7C3E-45C8-96F0-123AE6399445}" srcOrd="0" destOrd="0" parTransId="{5879CF44-D7F6-403B-8A0A-B75A8101721D}" sibTransId="{FF65D1F4-F1BD-474C-B347-8C95C71D6733}"/>
    <dgm:cxn modelId="{864F4D59-DA80-414A-9D18-9C25E514BCBC}" type="presOf" srcId="{CE3B038A-7C3E-45C8-96F0-123AE6399445}" destId="{7DDFB177-1CD1-4790-9DA5-295565F67893}" srcOrd="1" destOrd="0" presId="urn:microsoft.com/office/officeart/2005/8/layout/orgChart1"/>
    <dgm:cxn modelId="{60703983-7BD0-4AF3-8BC0-95E277D70367}" type="presOf" srcId="{1A244CF2-C276-47D6-BF77-F567C7251DD8}" destId="{74676CCB-20FE-4D83-89A9-589FF2A7F88B}" srcOrd="0" destOrd="0" presId="urn:microsoft.com/office/officeart/2005/8/layout/orgChart1"/>
    <dgm:cxn modelId="{1E3ADB84-42E9-44F4-999F-EE96DDD8D674}" type="presOf" srcId="{43E7E624-4170-4D61-9CD0-0EB2E325995B}" destId="{94D32AAF-D6C7-4AA2-9BF5-AF2EE3785CBC}" srcOrd="1" destOrd="0" presId="urn:microsoft.com/office/officeart/2005/8/layout/orgChart1"/>
    <dgm:cxn modelId="{F10B8F87-1F1C-445D-B72B-1BC5282C3536}" type="presOf" srcId="{8396478F-66B7-4E20-9ABF-13E3E301AE74}" destId="{474ABFD6-9F4E-4A00-A414-6FFD1525D3B0}" srcOrd="0" destOrd="0" presId="urn:microsoft.com/office/officeart/2005/8/layout/orgChart1"/>
    <dgm:cxn modelId="{1A8E9687-11D5-4292-AA12-C1C60A4572FE}" srcId="{8396478F-66B7-4E20-9ABF-13E3E301AE74}" destId="{1A244CF2-C276-47D6-BF77-F567C7251DD8}" srcOrd="0" destOrd="0" parTransId="{7FF9B0D2-E500-4CC0-AA72-6AEBE5138562}" sibTransId="{04220EFE-3FBB-42F9-BA04-143303ACD094}"/>
    <dgm:cxn modelId="{31EA53BD-10B4-4000-B2C6-579114211DBE}" type="presOf" srcId="{9CB93EFA-F427-4C50-BDD3-AC04B61A6CD0}" destId="{711154A2-3523-4BB4-A55F-389863FE0961}" srcOrd="0" destOrd="0" presId="urn:microsoft.com/office/officeart/2005/8/layout/orgChart1"/>
    <dgm:cxn modelId="{F29E95C6-CAF9-42BA-A437-68234E520395}" type="presOf" srcId="{3AE524D4-442F-4E97-8885-79C926A45FF1}" destId="{AFC0D757-73D0-46DC-817F-926BFD7BBD24}" srcOrd="0" destOrd="0" presId="urn:microsoft.com/office/officeart/2005/8/layout/orgChart1"/>
    <dgm:cxn modelId="{72333DCA-6C29-4E25-B324-C5B1D042E08D}" type="presOf" srcId="{1E69C7B7-7855-4CED-BA5A-48C82D3CD872}" destId="{5F895E80-24A3-486F-9941-C9E619CD3E62}" srcOrd="0" destOrd="0" presId="urn:microsoft.com/office/officeart/2005/8/layout/orgChart1"/>
    <dgm:cxn modelId="{BEA1E9D6-A16F-40A6-82E5-300FC68F9DEA}" type="presOf" srcId="{7FF9B0D2-E500-4CC0-AA72-6AEBE5138562}" destId="{34A15B62-9764-4BD3-85A5-9E190665B3CB}" srcOrd="0" destOrd="0" presId="urn:microsoft.com/office/officeart/2005/8/layout/orgChart1"/>
    <dgm:cxn modelId="{1EACF0D6-C74F-411D-8CA5-FF14FBD236FE}" type="presOf" srcId="{A175558B-9875-4E58-AE9A-C8F38D54FE8B}" destId="{1976E433-3957-4E39-B03B-5CD61539D277}" srcOrd="0" destOrd="0" presId="urn:microsoft.com/office/officeart/2005/8/layout/orgChart1"/>
    <dgm:cxn modelId="{E24DC8D9-2B98-49BA-BB9F-F3A639D1D1F7}" type="presOf" srcId="{8396478F-66B7-4E20-9ABF-13E3E301AE74}" destId="{A1387AF9-8C2C-45E3-88A3-7107808D9C11}" srcOrd="1" destOrd="0" presId="urn:microsoft.com/office/officeart/2005/8/layout/orgChart1"/>
    <dgm:cxn modelId="{1842F7DC-0890-423E-9526-B4C4E5C19E34}" type="presOf" srcId="{9CB93EFA-F427-4C50-BDD3-AC04B61A6CD0}" destId="{5A3B5F2F-A8FA-4A8A-BE3A-3DEF37B15AE7}" srcOrd="1" destOrd="0" presId="urn:microsoft.com/office/officeart/2005/8/layout/orgChart1"/>
    <dgm:cxn modelId="{F82547EE-B316-4625-917E-C8AE034FA89D}" srcId="{8396478F-66B7-4E20-9ABF-13E3E301AE74}" destId="{43E7E624-4170-4D61-9CD0-0EB2E325995B}" srcOrd="1" destOrd="0" parTransId="{1CDB5224-33A2-4A4A-A2A8-17096588A54C}" sibTransId="{90C87DBD-4708-4F33-9141-D1416915C7B9}"/>
    <dgm:cxn modelId="{AC8EE1F2-23B6-43F7-A355-2AC49E59A26A}" type="presOf" srcId="{CE3B038A-7C3E-45C8-96F0-123AE6399445}" destId="{4650E14B-46AF-4BC5-B634-28C3F0C20136}" srcOrd="0" destOrd="0" presId="urn:microsoft.com/office/officeart/2005/8/layout/orgChart1"/>
    <dgm:cxn modelId="{5556B9FD-48EB-43B6-99E0-79B607E52C7A}" type="presOf" srcId="{1A244CF2-C276-47D6-BF77-F567C7251DD8}" destId="{B564F4CE-5C6C-4871-9ED8-93ECB4240A3E}" srcOrd="1" destOrd="0" presId="urn:microsoft.com/office/officeart/2005/8/layout/orgChart1"/>
    <dgm:cxn modelId="{D94B3AFE-3E11-41A4-A7ED-8A3F39456B0E}" srcId="{43E7E624-4170-4D61-9CD0-0EB2E325995B}" destId="{B1FB8A10-A212-4C5D-8A89-7FDBA95A8411}" srcOrd="0" destOrd="0" parTransId="{1E69C7B7-7855-4CED-BA5A-48C82D3CD872}" sibTransId="{2843EFDF-B9D6-48A5-8B6E-43F82BB62A96}"/>
    <dgm:cxn modelId="{74EE7C9D-55C0-4E22-B29A-70A465DFF404}" type="presParOf" srcId="{DA4B7F8F-418F-457B-8E1F-923FBA616355}" destId="{DE1C86E9-CD71-4859-88E6-FCD9E8F815F1}" srcOrd="0" destOrd="0" presId="urn:microsoft.com/office/officeart/2005/8/layout/orgChart1"/>
    <dgm:cxn modelId="{B09B644B-0307-41B7-A490-BFC15D3F14C6}" type="presParOf" srcId="{DE1C86E9-CD71-4859-88E6-FCD9E8F815F1}" destId="{1A858806-1823-427F-812A-66D4DD2B2986}" srcOrd="0" destOrd="0" presId="urn:microsoft.com/office/officeart/2005/8/layout/orgChart1"/>
    <dgm:cxn modelId="{3221264F-32C2-4977-A2D6-DA001C5F1012}" type="presParOf" srcId="{1A858806-1823-427F-812A-66D4DD2B2986}" destId="{4650E14B-46AF-4BC5-B634-28C3F0C20136}" srcOrd="0" destOrd="0" presId="urn:microsoft.com/office/officeart/2005/8/layout/orgChart1"/>
    <dgm:cxn modelId="{BB6BDFA2-D40C-4B31-A313-08947B1439A1}" type="presParOf" srcId="{1A858806-1823-427F-812A-66D4DD2B2986}" destId="{7DDFB177-1CD1-4790-9DA5-295565F67893}" srcOrd="1" destOrd="0" presId="urn:microsoft.com/office/officeart/2005/8/layout/orgChart1"/>
    <dgm:cxn modelId="{086833CF-973C-4137-82B2-59DB8B8B0FD2}" type="presParOf" srcId="{DE1C86E9-CD71-4859-88E6-FCD9E8F815F1}" destId="{BE76ED2E-C4BE-4624-AD2D-CE89EAB8BCE8}" srcOrd="1" destOrd="0" presId="urn:microsoft.com/office/officeart/2005/8/layout/orgChart1"/>
    <dgm:cxn modelId="{94FE1F55-AF0B-4608-AF22-7343CFB521F6}" type="presParOf" srcId="{BE76ED2E-C4BE-4624-AD2D-CE89EAB8BCE8}" destId="{AFC0D757-73D0-46DC-817F-926BFD7BBD24}" srcOrd="0" destOrd="0" presId="urn:microsoft.com/office/officeart/2005/8/layout/orgChart1"/>
    <dgm:cxn modelId="{0DD2454B-3D8C-4287-AFA2-7C1805C3EB24}" type="presParOf" srcId="{BE76ED2E-C4BE-4624-AD2D-CE89EAB8BCE8}" destId="{48F9D353-FAE0-4091-9E19-A6048B4FA0D5}" srcOrd="1" destOrd="0" presId="urn:microsoft.com/office/officeart/2005/8/layout/orgChart1"/>
    <dgm:cxn modelId="{BD115F2D-BC70-4505-BAD6-4B93B492E134}" type="presParOf" srcId="{48F9D353-FAE0-4091-9E19-A6048B4FA0D5}" destId="{CDB8DF0A-5648-4B78-9B9F-797E4C70C673}" srcOrd="0" destOrd="0" presId="urn:microsoft.com/office/officeart/2005/8/layout/orgChart1"/>
    <dgm:cxn modelId="{FE9B4A07-9055-4862-80E1-5F112535CD03}" type="presParOf" srcId="{CDB8DF0A-5648-4B78-9B9F-797E4C70C673}" destId="{474ABFD6-9F4E-4A00-A414-6FFD1525D3B0}" srcOrd="0" destOrd="0" presId="urn:microsoft.com/office/officeart/2005/8/layout/orgChart1"/>
    <dgm:cxn modelId="{DB01E572-7931-4ADC-8C22-FD545874D7C9}" type="presParOf" srcId="{CDB8DF0A-5648-4B78-9B9F-797E4C70C673}" destId="{A1387AF9-8C2C-45E3-88A3-7107808D9C11}" srcOrd="1" destOrd="0" presId="urn:microsoft.com/office/officeart/2005/8/layout/orgChart1"/>
    <dgm:cxn modelId="{2228D636-D031-4194-9E68-089D32661B3F}" type="presParOf" srcId="{48F9D353-FAE0-4091-9E19-A6048B4FA0D5}" destId="{436A924E-E372-4774-99B8-D780306B6B48}" srcOrd="1" destOrd="0" presId="urn:microsoft.com/office/officeart/2005/8/layout/orgChart1"/>
    <dgm:cxn modelId="{F4BCE053-B4C9-42FE-8EDF-4BC86FA4590F}" type="presParOf" srcId="{436A924E-E372-4774-99B8-D780306B6B48}" destId="{34A15B62-9764-4BD3-85A5-9E190665B3CB}" srcOrd="0" destOrd="0" presId="urn:microsoft.com/office/officeart/2005/8/layout/orgChart1"/>
    <dgm:cxn modelId="{AE2233B0-9D1E-4DC0-A1E7-04856E79A32D}" type="presParOf" srcId="{436A924E-E372-4774-99B8-D780306B6B48}" destId="{0ABF78FC-FA8B-42E0-B08E-A257897694CB}" srcOrd="1" destOrd="0" presId="urn:microsoft.com/office/officeart/2005/8/layout/orgChart1"/>
    <dgm:cxn modelId="{B69D4003-BCAA-42FA-A853-157BA6D922D6}" type="presParOf" srcId="{0ABF78FC-FA8B-42E0-B08E-A257897694CB}" destId="{D0211186-460E-4E48-8588-6571EFB017A1}" srcOrd="0" destOrd="0" presId="urn:microsoft.com/office/officeart/2005/8/layout/orgChart1"/>
    <dgm:cxn modelId="{78A90B29-E40B-4A63-8CBF-FCC52067DB36}" type="presParOf" srcId="{D0211186-460E-4E48-8588-6571EFB017A1}" destId="{74676CCB-20FE-4D83-89A9-589FF2A7F88B}" srcOrd="0" destOrd="0" presId="urn:microsoft.com/office/officeart/2005/8/layout/orgChart1"/>
    <dgm:cxn modelId="{5D19D241-0A88-496D-A4EB-CC70B5262169}" type="presParOf" srcId="{D0211186-460E-4E48-8588-6571EFB017A1}" destId="{B564F4CE-5C6C-4871-9ED8-93ECB4240A3E}" srcOrd="1" destOrd="0" presId="urn:microsoft.com/office/officeart/2005/8/layout/orgChart1"/>
    <dgm:cxn modelId="{F81FB0AB-C11E-46F6-85C5-808829D7546D}" type="presParOf" srcId="{0ABF78FC-FA8B-42E0-B08E-A257897694CB}" destId="{390B8981-F074-4E1C-AD80-06995B45DAF4}" srcOrd="1" destOrd="0" presId="urn:microsoft.com/office/officeart/2005/8/layout/orgChart1"/>
    <dgm:cxn modelId="{3BEC4C0B-D02F-4DAC-9423-15E878372B06}" type="presParOf" srcId="{390B8981-F074-4E1C-AD80-06995B45DAF4}" destId="{1976E433-3957-4E39-B03B-5CD61539D277}" srcOrd="0" destOrd="0" presId="urn:microsoft.com/office/officeart/2005/8/layout/orgChart1"/>
    <dgm:cxn modelId="{D46AD65F-B923-402C-BA19-2CF2E70178EC}" type="presParOf" srcId="{390B8981-F074-4E1C-AD80-06995B45DAF4}" destId="{EE0C026E-6359-4857-A012-C266A23259D7}" srcOrd="1" destOrd="0" presId="urn:microsoft.com/office/officeart/2005/8/layout/orgChart1"/>
    <dgm:cxn modelId="{711C5D82-6A68-4604-970F-7B3B18BCC466}" type="presParOf" srcId="{EE0C026E-6359-4857-A012-C266A23259D7}" destId="{113E998A-385A-4208-849F-549A0F8A7E61}" srcOrd="0" destOrd="0" presId="urn:microsoft.com/office/officeart/2005/8/layout/orgChart1"/>
    <dgm:cxn modelId="{BCE56711-19DC-4B0A-A29D-00E8FEC507B9}" type="presParOf" srcId="{113E998A-385A-4208-849F-549A0F8A7E61}" destId="{711154A2-3523-4BB4-A55F-389863FE0961}" srcOrd="0" destOrd="0" presId="urn:microsoft.com/office/officeart/2005/8/layout/orgChart1"/>
    <dgm:cxn modelId="{9245675D-8EE4-4EDB-8F3C-CE209DE7E259}" type="presParOf" srcId="{113E998A-385A-4208-849F-549A0F8A7E61}" destId="{5A3B5F2F-A8FA-4A8A-BE3A-3DEF37B15AE7}" srcOrd="1" destOrd="0" presId="urn:microsoft.com/office/officeart/2005/8/layout/orgChart1"/>
    <dgm:cxn modelId="{7E9ABC3B-1A98-491C-93E8-0691EB46D3A6}" type="presParOf" srcId="{EE0C026E-6359-4857-A012-C266A23259D7}" destId="{66BABE11-4312-46FF-9D2D-1D4973FE0440}" srcOrd="1" destOrd="0" presId="urn:microsoft.com/office/officeart/2005/8/layout/orgChart1"/>
    <dgm:cxn modelId="{B460CC7E-B4A7-49D1-BA73-0544C5BDF092}" type="presParOf" srcId="{EE0C026E-6359-4857-A012-C266A23259D7}" destId="{E018568E-5EFB-4272-98D6-CD874750B42B}" srcOrd="2" destOrd="0" presId="urn:microsoft.com/office/officeart/2005/8/layout/orgChart1"/>
    <dgm:cxn modelId="{5A97FD8B-7B0B-4344-8A10-398627DBB023}" type="presParOf" srcId="{0ABF78FC-FA8B-42E0-B08E-A257897694CB}" destId="{8F3E7BA7-AAE2-4E82-B5C9-76C57F47D69E}" srcOrd="2" destOrd="0" presId="urn:microsoft.com/office/officeart/2005/8/layout/orgChart1"/>
    <dgm:cxn modelId="{894ABF9A-73F2-43CE-ADB1-3D03F282CA88}" type="presParOf" srcId="{436A924E-E372-4774-99B8-D780306B6B48}" destId="{46353252-F2FB-4914-AC6B-BFE4F5964ECF}" srcOrd="2" destOrd="0" presId="urn:microsoft.com/office/officeart/2005/8/layout/orgChart1"/>
    <dgm:cxn modelId="{EF9AA29C-4AA5-42FE-9B28-F0050A18F663}" type="presParOf" srcId="{436A924E-E372-4774-99B8-D780306B6B48}" destId="{3D75D7D0-F14B-4310-85F3-93A4BCAF491E}" srcOrd="3" destOrd="0" presId="urn:microsoft.com/office/officeart/2005/8/layout/orgChart1"/>
    <dgm:cxn modelId="{75E77760-592F-4713-81E8-2FC802270AE6}" type="presParOf" srcId="{3D75D7D0-F14B-4310-85F3-93A4BCAF491E}" destId="{B1B5CA21-5467-431A-AD06-0F11BB126349}" srcOrd="0" destOrd="0" presId="urn:microsoft.com/office/officeart/2005/8/layout/orgChart1"/>
    <dgm:cxn modelId="{B358AB08-5911-47E5-BB8A-78B7E8B8019F}" type="presParOf" srcId="{B1B5CA21-5467-431A-AD06-0F11BB126349}" destId="{F75AA17B-289E-40B5-993C-0E81082A582C}" srcOrd="0" destOrd="0" presId="urn:microsoft.com/office/officeart/2005/8/layout/orgChart1"/>
    <dgm:cxn modelId="{8AEEAEBF-45E3-43EC-805B-B87EDC4832AB}" type="presParOf" srcId="{B1B5CA21-5467-431A-AD06-0F11BB126349}" destId="{94D32AAF-D6C7-4AA2-9BF5-AF2EE3785CBC}" srcOrd="1" destOrd="0" presId="urn:microsoft.com/office/officeart/2005/8/layout/orgChart1"/>
    <dgm:cxn modelId="{C3336DF0-F635-4F07-97D9-8D292B4F5399}" type="presParOf" srcId="{3D75D7D0-F14B-4310-85F3-93A4BCAF491E}" destId="{7618676A-65B0-45D2-88FC-724F10ED5272}" srcOrd="1" destOrd="0" presId="urn:microsoft.com/office/officeart/2005/8/layout/orgChart1"/>
    <dgm:cxn modelId="{C1FD2CAE-154F-4888-9E11-EA65D9B7C2C6}" type="presParOf" srcId="{7618676A-65B0-45D2-88FC-724F10ED5272}" destId="{5F895E80-24A3-486F-9941-C9E619CD3E62}" srcOrd="0" destOrd="0" presId="urn:microsoft.com/office/officeart/2005/8/layout/orgChart1"/>
    <dgm:cxn modelId="{97B8639B-5808-40F8-A6C2-62AB5E80D09B}" type="presParOf" srcId="{7618676A-65B0-45D2-88FC-724F10ED5272}" destId="{9F5B5908-6570-4084-A9E6-A6DFB3DC6B23}" srcOrd="1" destOrd="0" presId="urn:microsoft.com/office/officeart/2005/8/layout/orgChart1"/>
    <dgm:cxn modelId="{12A382E1-F91E-495C-AAFD-66319F19DDF0}" type="presParOf" srcId="{9F5B5908-6570-4084-A9E6-A6DFB3DC6B23}" destId="{4DF655FC-5DEC-4946-8698-2B39F1B010AE}" srcOrd="0" destOrd="0" presId="urn:microsoft.com/office/officeart/2005/8/layout/orgChart1"/>
    <dgm:cxn modelId="{8F86282F-B38C-4251-9AA0-F63F433F8F63}" type="presParOf" srcId="{4DF655FC-5DEC-4946-8698-2B39F1B010AE}" destId="{BF3BCC81-F88C-4D54-91DD-7D8705988EC0}" srcOrd="0" destOrd="0" presId="urn:microsoft.com/office/officeart/2005/8/layout/orgChart1"/>
    <dgm:cxn modelId="{02AB3321-5470-4557-89C8-F0572BD9D592}" type="presParOf" srcId="{4DF655FC-5DEC-4946-8698-2B39F1B010AE}" destId="{959CD99C-4190-4BC6-BEB7-678CB47AFCF0}" srcOrd="1" destOrd="0" presId="urn:microsoft.com/office/officeart/2005/8/layout/orgChart1"/>
    <dgm:cxn modelId="{B7534BAF-4661-4900-AD3C-8DB48AD04EFD}" type="presParOf" srcId="{9F5B5908-6570-4084-A9E6-A6DFB3DC6B23}" destId="{EB19E3E4-6ADB-4FBC-8709-01B6BFA8F84B}" srcOrd="1" destOrd="0" presId="urn:microsoft.com/office/officeart/2005/8/layout/orgChart1"/>
    <dgm:cxn modelId="{14A7004B-254F-4FC7-89E5-CB9F0FE9DA11}" type="presParOf" srcId="{9F5B5908-6570-4084-A9E6-A6DFB3DC6B23}" destId="{83CD7863-3E3A-484B-A7DB-B02608B9A457}" srcOrd="2" destOrd="0" presId="urn:microsoft.com/office/officeart/2005/8/layout/orgChart1"/>
    <dgm:cxn modelId="{552743F8-14C6-4BDB-B046-A0F54F945490}" type="presParOf" srcId="{3D75D7D0-F14B-4310-85F3-93A4BCAF491E}" destId="{243E3EE0-1E8B-4165-8012-0B574C590C75}" srcOrd="2" destOrd="0" presId="urn:microsoft.com/office/officeart/2005/8/layout/orgChart1"/>
    <dgm:cxn modelId="{67F2E3BA-1447-464F-93E0-B380AB502C07}" type="presParOf" srcId="{48F9D353-FAE0-4091-9E19-A6048B4FA0D5}" destId="{C4F4B081-67D0-4871-8E79-70257996F54C}" srcOrd="2" destOrd="0" presId="urn:microsoft.com/office/officeart/2005/8/layout/orgChart1"/>
    <dgm:cxn modelId="{1CC7F998-E523-480A-B303-710183DE3106}" type="presParOf" srcId="{DE1C86E9-CD71-4859-88E6-FCD9E8F815F1}" destId="{1D2C7B52-6AB7-4F4E-8110-C955E2DBF8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B8D41F-097B-4A3A-91FD-0054DB0159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8285D-BE68-4E21-B4A3-9E77452D99A6}">
      <dgm:prSet phldrT="[Text]"/>
      <dgm:spPr/>
      <dgm:t>
        <a:bodyPr/>
        <a:lstStyle/>
        <a:p>
          <a:r>
            <a:rPr lang="en-US" dirty="0"/>
            <a:t>Headquarters</a:t>
          </a:r>
        </a:p>
      </dgm:t>
    </dgm:pt>
    <dgm:pt modelId="{B766E45D-21D5-4273-B7EB-5030161E85F2}" type="parTrans" cxnId="{39A9A970-7F02-4095-BFB0-5154EBAEC723}">
      <dgm:prSet/>
      <dgm:spPr/>
      <dgm:t>
        <a:bodyPr/>
        <a:lstStyle/>
        <a:p>
          <a:endParaRPr lang="en-US"/>
        </a:p>
      </dgm:t>
    </dgm:pt>
    <dgm:pt modelId="{55BF4E4D-584D-41E5-AAF3-52B6E6BEBD0E}" type="sibTrans" cxnId="{39A9A970-7F02-4095-BFB0-5154EBAEC723}">
      <dgm:prSet/>
      <dgm:spPr/>
      <dgm:t>
        <a:bodyPr/>
        <a:lstStyle/>
        <a:p>
          <a:endParaRPr lang="en-US"/>
        </a:p>
      </dgm:t>
    </dgm:pt>
    <dgm:pt modelId="{B150BB83-5EBD-404E-B6C0-5ECC7E595A75}">
      <dgm:prSet/>
      <dgm:spPr/>
      <dgm:t>
        <a:bodyPr/>
        <a:lstStyle/>
        <a:p>
          <a:r>
            <a:rPr lang="en-US"/>
            <a:t>Regional &amp; Country Managers</a:t>
          </a:r>
        </a:p>
      </dgm:t>
    </dgm:pt>
    <dgm:pt modelId="{3CA60EDB-545E-4C9A-AFA1-8AC9B44865D7}" type="parTrans" cxnId="{FF58B774-6AFE-441E-ABA8-860BF50A5428}">
      <dgm:prSet/>
      <dgm:spPr/>
      <dgm:t>
        <a:bodyPr/>
        <a:lstStyle/>
        <a:p>
          <a:endParaRPr lang="en-US"/>
        </a:p>
      </dgm:t>
    </dgm:pt>
    <dgm:pt modelId="{B3B1D36A-C90E-4237-A60C-50F5CAE739A3}" type="sibTrans" cxnId="{FF58B774-6AFE-441E-ABA8-860BF50A5428}">
      <dgm:prSet/>
      <dgm:spPr/>
      <dgm:t>
        <a:bodyPr/>
        <a:lstStyle/>
        <a:p>
          <a:endParaRPr lang="en-US"/>
        </a:p>
      </dgm:t>
    </dgm:pt>
    <dgm:pt modelId="{3C34E9E1-F97E-4070-9911-EE1E6CEA203E}">
      <dgm:prSet/>
      <dgm:spPr/>
      <dgm:t>
        <a:bodyPr/>
        <a:lstStyle/>
        <a:p>
          <a:r>
            <a:rPr lang="en-US"/>
            <a:t>Technostructure</a:t>
          </a:r>
        </a:p>
      </dgm:t>
    </dgm:pt>
    <dgm:pt modelId="{4779791B-6834-4CB6-899A-58EF3FC04D92}" type="parTrans" cxnId="{BEC88102-BAD9-4706-9E6E-61951D15DBC3}">
      <dgm:prSet/>
      <dgm:spPr/>
      <dgm:t>
        <a:bodyPr/>
        <a:lstStyle/>
        <a:p>
          <a:endParaRPr lang="en-US"/>
        </a:p>
      </dgm:t>
    </dgm:pt>
    <dgm:pt modelId="{51D7AAF6-CACB-48E6-99C1-D184AE060B11}" type="sibTrans" cxnId="{BEC88102-BAD9-4706-9E6E-61951D15DBC3}">
      <dgm:prSet/>
      <dgm:spPr/>
      <dgm:t>
        <a:bodyPr/>
        <a:lstStyle/>
        <a:p>
          <a:endParaRPr lang="en-US"/>
        </a:p>
      </dgm:t>
    </dgm:pt>
    <dgm:pt modelId="{F51EAFAE-B8B5-404E-8084-81F658C9B1E8}">
      <dgm:prSet/>
      <dgm:spPr/>
      <dgm:t>
        <a:bodyPr/>
        <a:lstStyle/>
        <a:p>
          <a:r>
            <a:rPr lang="en-US"/>
            <a:t>Support Staff</a:t>
          </a:r>
        </a:p>
      </dgm:t>
    </dgm:pt>
    <dgm:pt modelId="{4BBC87AF-9C37-42CC-9090-E2485FF0ACDB}" type="parTrans" cxnId="{283F97BE-BE36-4E83-929C-779542337688}">
      <dgm:prSet/>
      <dgm:spPr/>
      <dgm:t>
        <a:bodyPr/>
        <a:lstStyle/>
        <a:p>
          <a:endParaRPr lang="en-US"/>
        </a:p>
      </dgm:t>
    </dgm:pt>
    <dgm:pt modelId="{72B0718A-95BA-4821-8BFD-1C29FE143C1E}" type="sibTrans" cxnId="{283F97BE-BE36-4E83-929C-779542337688}">
      <dgm:prSet/>
      <dgm:spPr/>
      <dgm:t>
        <a:bodyPr/>
        <a:lstStyle/>
        <a:p>
          <a:endParaRPr lang="en-US"/>
        </a:p>
      </dgm:t>
    </dgm:pt>
    <dgm:pt modelId="{40317DA2-EE4F-40A0-AE08-0B05CECCA42D}">
      <dgm:prSet/>
      <dgm:spPr/>
      <dgm:t>
        <a:bodyPr/>
        <a:lstStyle/>
        <a:p>
          <a:r>
            <a:rPr lang="en-US"/>
            <a:t>Restaurant Workers &amp; Shift Managers</a:t>
          </a:r>
        </a:p>
      </dgm:t>
    </dgm:pt>
    <dgm:pt modelId="{C6D43CAD-9E36-4691-ABE4-FA791C5460A7}" type="parTrans" cxnId="{56657880-0075-47C2-884E-F7535C0FFD5E}">
      <dgm:prSet/>
      <dgm:spPr/>
      <dgm:t>
        <a:bodyPr/>
        <a:lstStyle/>
        <a:p>
          <a:endParaRPr lang="en-US"/>
        </a:p>
      </dgm:t>
    </dgm:pt>
    <dgm:pt modelId="{A77E07A7-4365-42D0-BFDD-1B0129076E5D}" type="sibTrans" cxnId="{56657880-0075-47C2-884E-F7535C0FFD5E}">
      <dgm:prSet/>
      <dgm:spPr/>
      <dgm:t>
        <a:bodyPr/>
        <a:lstStyle/>
        <a:p>
          <a:endParaRPr lang="en-US"/>
        </a:p>
      </dgm:t>
    </dgm:pt>
    <dgm:pt modelId="{7798D495-DB3B-4259-8C81-39078CDF468C}" type="pres">
      <dgm:prSet presAssocID="{1EB8D41F-097B-4A3A-91FD-0054DB0159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78B1A3-1779-409C-AD22-90250116F6B8}" type="pres">
      <dgm:prSet presAssocID="{9F08285D-BE68-4E21-B4A3-9E77452D99A6}" presName="hierRoot1" presStyleCnt="0">
        <dgm:presLayoutVars>
          <dgm:hierBranch val="init"/>
        </dgm:presLayoutVars>
      </dgm:prSet>
      <dgm:spPr/>
    </dgm:pt>
    <dgm:pt modelId="{A9E53163-E213-4E34-B206-E9B6767092C4}" type="pres">
      <dgm:prSet presAssocID="{9F08285D-BE68-4E21-B4A3-9E77452D99A6}" presName="rootComposite1" presStyleCnt="0"/>
      <dgm:spPr/>
    </dgm:pt>
    <dgm:pt modelId="{C05D32D8-EE29-418D-985D-F1AC7AC9FC0A}" type="pres">
      <dgm:prSet presAssocID="{9F08285D-BE68-4E21-B4A3-9E77452D99A6}" presName="rootText1" presStyleLbl="node0" presStyleIdx="0" presStyleCnt="1" custLinFactX="5227" custLinFactNeighborX="100000" custLinFactNeighborY="47515">
        <dgm:presLayoutVars>
          <dgm:chPref val="3"/>
        </dgm:presLayoutVars>
      </dgm:prSet>
      <dgm:spPr/>
    </dgm:pt>
    <dgm:pt modelId="{590D0F72-99C8-4B1D-B1CE-961895E5E4DD}" type="pres">
      <dgm:prSet presAssocID="{9F08285D-BE68-4E21-B4A3-9E77452D99A6}" presName="rootConnector1" presStyleLbl="node1" presStyleIdx="0" presStyleCnt="0"/>
      <dgm:spPr/>
    </dgm:pt>
    <dgm:pt modelId="{A7CE5FC2-A7B9-439B-9005-B00C4648B1B3}" type="pres">
      <dgm:prSet presAssocID="{9F08285D-BE68-4E21-B4A3-9E77452D99A6}" presName="hierChild2" presStyleCnt="0"/>
      <dgm:spPr/>
    </dgm:pt>
    <dgm:pt modelId="{FE85EE91-7C0E-428A-91C0-2FB92D8E97CF}" type="pres">
      <dgm:prSet presAssocID="{3CA60EDB-545E-4C9A-AFA1-8AC9B44865D7}" presName="Name37" presStyleLbl="parChTrans1D2" presStyleIdx="0" presStyleCnt="3"/>
      <dgm:spPr/>
    </dgm:pt>
    <dgm:pt modelId="{AFC3FDFA-4EAD-4BC3-9908-72ABE2C568A4}" type="pres">
      <dgm:prSet presAssocID="{B150BB83-5EBD-404E-B6C0-5ECC7E595A75}" presName="hierRoot2" presStyleCnt="0">
        <dgm:presLayoutVars>
          <dgm:hierBranch val="init"/>
        </dgm:presLayoutVars>
      </dgm:prSet>
      <dgm:spPr/>
    </dgm:pt>
    <dgm:pt modelId="{2FCB0088-A900-4251-8CDC-CC41DCD60B20}" type="pres">
      <dgm:prSet presAssocID="{B150BB83-5EBD-404E-B6C0-5ECC7E595A75}" presName="rootComposite" presStyleCnt="0"/>
      <dgm:spPr/>
    </dgm:pt>
    <dgm:pt modelId="{27FD42C1-6CB3-475B-BCDA-E59BE79758F0}" type="pres">
      <dgm:prSet presAssocID="{B150BB83-5EBD-404E-B6C0-5ECC7E595A75}" presName="rootText" presStyleLbl="node2" presStyleIdx="0" presStyleCnt="3" custLinFactX="29257" custLinFactNeighborX="100000" custLinFactNeighborY="24312">
        <dgm:presLayoutVars>
          <dgm:chPref val="3"/>
        </dgm:presLayoutVars>
      </dgm:prSet>
      <dgm:spPr/>
    </dgm:pt>
    <dgm:pt modelId="{8782F58D-E756-4631-8E88-3208325DB374}" type="pres">
      <dgm:prSet presAssocID="{B150BB83-5EBD-404E-B6C0-5ECC7E595A75}" presName="rootConnector" presStyleLbl="node2" presStyleIdx="0" presStyleCnt="3"/>
      <dgm:spPr/>
    </dgm:pt>
    <dgm:pt modelId="{CE3C3431-CF1A-470E-B787-2D552E8A5843}" type="pres">
      <dgm:prSet presAssocID="{B150BB83-5EBD-404E-B6C0-5ECC7E595A75}" presName="hierChild4" presStyleCnt="0"/>
      <dgm:spPr/>
    </dgm:pt>
    <dgm:pt modelId="{48EEFEBC-DE30-4ED5-8CF5-B02AB3DD630A}" type="pres">
      <dgm:prSet presAssocID="{C6D43CAD-9E36-4691-ABE4-FA791C5460A7}" presName="Name37" presStyleLbl="parChTrans1D3" presStyleIdx="0" presStyleCnt="1"/>
      <dgm:spPr/>
    </dgm:pt>
    <dgm:pt modelId="{DF3B0A67-EADE-4AE8-B745-974136D2A3E8}" type="pres">
      <dgm:prSet presAssocID="{40317DA2-EE4F-40A0-AE08-0B05CECCA42D}" presName="hierRoot2" presStyleCnt="0">
        <dgm:presLayoutVars>
          <dgm:hierBranch val="init"/>
        </dgm:presLayoutVars>
      </dgm:prSet>
      <dgm:spPr/>
    </dgm:pt>
    <dgm:pt modelId="{A805FD00-D587-45C6-A29D-155BD4015730}" type="pres">
      <dgm:prSet presAssocID="{40317DA2-EE4F-40A0-AE08-0B05CECCA42D}" presName="rootComposite" presStyleCnt="0"/>
      <dgm:spPr/>
    </dgm:pt>
    <dgm:pt modelId="{012CAAE3-9A0F-42FF-929F-923A6708F09C}" type="pres">
      <dgm:prSet presAssocID="{40317DA2-EE4F-40A0-AE08-0B05CECCA42D}" presName="rootText" presStyleLbl="node3" presStyleIdx="0" presStyleCnt="1" custScaleX="217931" custLinFactNeighborX="28364" custLinFactNeighborY="97">
        <dgm:presLayoutVars>
          <dgm:chPref val="3"/>
        </dgm:presLayoutVars>
      </dgm:prSet>
      <dgm:spPr/>
    </dgm:pt>
    <dgm:pt modelId="{48B6763B-D5AA-4C0E-B56F-E1FE5C246B03}" type="pres">
      <dgm:prSet presAssocID="{40317DA2-EE4F-40A0-AE08-0B05CECCA42D}" presName="rootConnector" presStyleLbl="node3" presStyleIdx="0" presStyleCnt="1"/>
      <dgm:spPr/>
    </dgm:pt>
    <dgm:pt modelId="{19EE2257-2F34-4793-A757-BBA4B7F0E847}" type="pres">
      <dgm:prSet presAssocID="{40317DA2-EE4F-40A0-AE08-0B05CECCA42D}" presName="hierChild4" presStyleCnt="0"/>
      <dgm:spPr/>
    </dgm:pt>
    <dgm:pt modelId="{25280E40-6666-46C5-9430-CD30EC6B2E26}" type="pres">
      <dgm:prSet presAssocID="{40317DA2-EE4F-40A0-AE08-0B05CECCA42D}" presName="hierChild5" presStyleCnt="0"/>
      <dgm:spPr/>
    </dgm:pt>
    <dgm:pt modelId="{B6CF9734-0AA0-4A91-BB17-74D41A7CD3D9}" type="pres">
      <dgm:prSet presAssocID="{B150BB83-5EBD-404E-B6C0-5ECC7E595A75}" presName="hierChild5" presStyleCnt="0"/>
      <dgm:spPr/>
    </dgm:pt>
    <dgm:pt modelId="{7421E269-F081-48D7-AA11-35BDE95E3B49}" type="pres">
      <dgm:prSet presAssocID="{4BBC87AF-9C37-42CC-9090-E2485FF0ACDB}" presName="Name37" presStyleLbl="parChTrans1D2" presStyleIdx="1" presStyleCnt="3"/>
      <dgm:spPr/>
    </dgm:pt>
    <dgm:pt modelId="{9E683E33-9D16-4700-A384-BB01DF0D75EC}" type="pres">
      <dgm:prSet presAssocID="{F51EAFAE-B8B5-404E-8084-81F658C9B1E8}" presName="hierRoot2" presStyleCnt="0">
        <dgm:presLayoutVars>
          <dgm:hierBranch val="init"/>
        </dgm:presLayoutVars>
      </dgm:prSet>
      <dgm:spPr/>
    </dgm:pt>
    <dgm:pt modelId="{F7D2AC5B-B48C-40C6-9FD8-BC0437E6C374}" type="pres">
      <dgm:prSet presAssocID="{F51EAFAE-B8B5-404E-8084-81F658C9B1E8}" presName="rootComposite" presStyleCnt="0"/>
      <dgm:spPr/>
    </dgm:pt>
    <dgm:pt modelId="{CFBF14BA-DB9D-4978-8CA6-C3A55E6C77F3}" type="pres">
      <dgm:prSet presAssocID="{F51EAFAE-B8B5-404E-8084-81F658C9B1E8}" presName="rootText" presStyleLbl="node2" presStyleIdx="1" presStyleCnt="3" custLinFactX="-14696" custLinFactNeighborX="-100000" custLinFactNeighborY="22286">
        <dgm:presLayoutVars>
          <dgm:chPref val="3"/>
        </dgm:presLayoutVars>
      </dgm:prSet>
      <dgm:spPr/>
    </dgm:pt>
    <dgm:pt modelId="{16341000-EC5C-4C56-ACFB-782E512B0E52}" type="pres">
      <dgm:prSet presAssocID="{F51EAFAE-B8B5-404E-8084-81F658C9B1E8}" presName="rootConnector" presStyleLbl="node2" presStyleIdx="1" presStyleCnt="3"/>
      <dgm:spPr/>
    </dgm:pt>
    <dgm:pt modelId="{496E0B0E-C168-46AB-A37B-7B8C577B3B10}" type="pres">
      <dgm:prSet presAssocID="{F51EAFAE-B8B5-404E-8084-81F658C9B1E8}" presName="hierChild4" presStyleCnt="0"/>
      <dgm:spPr/>
    </dgm:pt>
    <dgm:pt modelId="{84FEBD1A-0127-41C1-916B-0CA424E87361}" type="pres">
      <dgm:prSet presAssocID="{F51EAFAE-B8B5-404E-8084-81F658C9B1E8}" presName="hierChild5" presStyleCnt="0"/>
      <dgm:spPr/>
    </dgm:pt>
    <dgm:pt modelId="{3C92AEC3-9DDC-4B95-8E63-6ADD02E0E354}" type="pres">
      <dgm:prSet presAssocID="{4779791B-6834-4CB6-899A-58EF3FC04D92}" presName="Name37" presStyleLbl="parChTrans1D2" presStyleIdx="2" presStyleCnt="3"/>
      <dgm:spPr/>
    </dgm:pt>
    <dgm:pt modelId="{02E9A6D8-C970-4B04-8FD2-477C27685A66}" type="pres">
      <dgm:prSet presAssocID="{3C34E9E1-F97E-4070-9911-EE1E6CEA203E}" presName="hierRoot2" presStyleCnt="0">
        <dgm:presLayoutVars>
          <dgm:hierBranch val="init"/>
        </dgm:presLayoutVars>
      </dgm:prSet>
      <dgm:spPr/>
    </dgm:pt>
    <dgm:pt modelId="{399EE0B1-0225-41BB-ADA8-106B54C9D53C}" type="pres">
      <dgm:prSet presAssocID="{3C34E9E1-F97E-4070-9911-EE1E6CEA203E}" presName="rootComposite" presStyleCnt="0"/>
      <dgm:spPr/>
    </dgm:pt>
    <dgm:pt modelId="{B3D3F0DA-102C-4F96-B4A7-CBB6FCB13804}" type="pres">
      <dgm:prSet presAssocID="{3C34E9E1-F97E-4070-9911-EE1E6CEA203E}" presName="rootText" presStyleLbl="node2" presStyleIdx="2" presStyleCnt="3" custLinFactNeighborX="2556" custLinFactNeighborY="23972">
        <dgm:presLayoutVars>
          <dgm:chPref val="3"/>
        </dgm:presLayoutVars>
      </dgm:prSet>
      <dgm:spPr/>
    </dgm:pt>
    <dgm:pt modelId="{F0CBA83E-BA58-475F-9107-567971CB0821}" type="pres">
      <dgm:prSet presAssocID="{3C34E9E1-F97E-4070-9911-EE1E6CEA203E}" presName="rootConnector" presStyleLbl="node2" presStyleIdx="2" presStyleCnt="3"/>
      <dgm:spPr/>
    </dgm:pt>
    <dgm:pt modelId="{CB023E4D-6B6E-450C-9000-EA54FB8F4E6F}" type="pres">
      <dgm:prSet presAssocID="{3C34E9E1-F97E-4070-9911-EE1E6CEA203E}" presName="hierChild4" presStyleCnt="0"/>
      <dgm:spPr/>
    </dgm:pt>
    <dgm:pt modelId="{50F934A8-8D06-43F2-A0C3-25E35EBC7CC6}" type="pres">
      <dgm:prSet presAssocID="{3C34E9E1-F97E-4070-9911-EE1E6CEA203E}" presName="hierChild5" presStyleCnt="0"/>
      <dgm:spPr/>
    </dgm:pt>
    <dgm:pt modelId="{59197932-D285-46D8-8C07-7DDC050556CD}" type="pres">
      <dgm:prSet presAssocID="{9F08285D-BE68-4E21-B4A3-9E77452D99A6}" presName="hierChild3" presStyleCnt="0"/>
      <dgm:spPr/>
    </dgm:pt>
  </dgm:ptLst>
  <dgm:cxnLst>
    <dgm:cxn modelId="{BEC88102-BAD9-4706-9E6E-61951D15DBC3}" srcId="{9F08285D-BE68-4E21-B4A3-9E77452D99A6}" destId="{3C34E9E1-F97E-4070-9911-EE1E6CEA203E}" srcOrd="2" destOrd="0" parTransId="{4779791B-6834-4CB6-899A-58EF3FC04D92}" sibTransId="{51D7AAF6-CACB-48E6-99C1-D184AE060B11}"/>
    <dgm:cxn modelId="{7A3ACA1F-6068-418F-8C5F-53918D998630}" type="presOf" srcId="{B150BB83-5EBD-404E-B6C0-5ECC7E595A75}" destId="{27FD42C1-6CB3-475B-BCDA-E59BE79758F0}" srcOrd="0" destOrd="0" presId="urn:microsoft.com/office/officeart/2005/8/layout/orgChart1"/>
    <dgm:cxn modelId="{0C2EE023-D357-45EC-A4DB-68DC3E89C258}" type="presOf" srcId="{40317DA2-EE4F-40A0-AE08-0B05CECCA42D}" destId="{012CAAE3-9A0F-42FF-929F-923A6708F09C}" srcOrd="0" destOrd="0" presId="urn:microsoft.com/office/officeart/2005/8/layout/orgChart1"/>
    <dgm:cxn modelId="{152C0D50-16AE-45A1-828F-E36AA9203766}" type="presOf" srcId="{9F08285D-BE68-4E21-B4A3-9E77452D99A6}" destId="{590D0F72-99C8-4B1D-B1CE-961895E5E4DD}" srcOrd="1" destOrd="0" presId="urn:microsoft.com/office/officeart/2005/8/layout/orgChart1"/>
    <dgm:cxn modelId="{39A9A970-7F02-4095-BFB0-5154EBAEC723}" srcId="{1EB8D41F-097B-4A3A-91FD-0054DB015993}" destId="{9F08285D-BE68-4E21-B4A3-9E77452D99A6}" srcOrd="0" destOrd="0" parTransId="{B766E45D-21D5-4273-B7EB-5030161E85F2}" sibTransId="{55BF4E4D-584D-41E5-AAF3-52B6E6BEBD0E}"/>
    <dgm:cxn modelId="{E8810654-0D9E-4EE1-AB94-9451CF5A90EB}" type="presOf" srcId="{C6D43CAD-9E36-4691-ABE4-FA791C5460A7}" destId="{48EEFEBC-DE30-4ED5-8CF5-B02AB3DD630A}" srcOrd="0" destOrd="0" presId="urn:microsoft.com/office/officeart/2005/8/layout/orgChart1"/>
    <dgm:cxn modelId="{FF58B774-6AFE-441E-ABA8-860BF50A5428}" srcId="{9F08285D-BE68-4E21-B4A3-9E77452D99A6}" destId="{B150BB83-5EBD-404E-B6C0-5ECC7E595A75}" srcOrd="0" destOrd="0" parTransId="{3CA60EDB-545E-4C9A-AFA1-8AC9B44865D7}" sibTransId="{B3B1D36A-C90E-4237-A60C-50F5CAE739A3}"/>
    <dgm:cxn modelId="{56657880-0075-47C2-884E-F7535C0FFD5E}" srcId="{B150BB83-5EBD-404E-B6C0-5ECC7E595A75}" destId="{40317DA2-EE4F-40A0-AE08-0B05CECCA42D}" srcOrd="0" destOrd="0" parTransId="{C6D43CAD-9E36-4691-ABE4-FA791C5460A7}" sibTransId="{A77E07A7-4365-42D0-BFDD-1B0129076E5D}"/>
    <dgm:cxn modelId="{412A098F-45AD-48AF-9F3C-EB455A2EF9CC}" type="presOf" srcId="{B150BB83-5EBD-404E-B6C0-5ECC7E595A75}" destId="{8782F58D-E756-4631-8E88-3208325DB374}" srcOrd="1" destOrd="0" presId="urn:microsoft.com/office/officeart/2005/8/layout/orgChart1"/>
    <dgm:cxn modelId="{7FF4D8A6-85CF-4411-BD4C-C82DA27FAFF6}" type="presOf" srcId="{F51EAFAE-B8B5-404E-8084-81F658C9B1E8}" destId="{16341000-EC5C-4C56-ACFB-782E512B0E52}" srcOrd="1" destOrd="0" presId="urn:microsoft.com/office/officeart/2005/8/layout/orgChart1"/>
    <dgm:cxn modelId="{9E57B5A9-37B9-4AAC-BBC4-D8CC3A18B112}" type="presOf" srcId="{9F08285D-BE68-4E21-B4A3-9E77452D99A6}" destId="{C05D32D8-EE29-418D-985D-F1AC7AC9FC0A}" srcOrd="0" destOrd="0" presId="urn:microsoft.com/office/officeart/2005/8/layout/orgChart1"/>
    <dgm:cxn modelId="{6D65D5A9-13EE-440A-B90F-464949D347BA}" type="presOf" srcId="{40317DA2-EE4F-40A0-AE08-0B05CECCA42D}" destId="{48B6763B-D5AA-4C0E-B56F-E1FE5C246B03}" srcOrd="1" destOrd="0" presId="urn:microsoft.com/office/officeart/2005/8/layout/orgChart1"/>
    <dgm:cxn modelId="{13274AB4-C0E2-4FDB-BB40-BA291BB87F4C}" type="presOf" srcId="{4BBC87AF-9C37-42CC-9090-E2485FF0ACDB}" destId="{7421E269-F081-48D7-AA11-35BDE95E3B49}" srcOrd="0" destOrd="0" presId="urn:microsoft.com/office/officeart/2005/8/layout/orgChart1"/>
    <dgm:cxn modelId="{5FEBCDBB-E0A2-43F7-AF68-13238B23FA63}" type="presOf" srcId="{1EB8D41F-097B-4A3A-91FD-0054DB015993}" destId="{7798D495-DB3B-4259-8C81-39078CDF468C}" srcOrd="0" destOrd="0" presId="urn:microsoft.com/office/officeart/2005/8/layout/orgChart1"/>
    <dgm:cxn modelId="{283F97BE-BE36-4E83-929C-779542337688}" srcId="{9F08285D-BE68-4E21-B4A3-9E77452D99A6}" destId="{F51EAFAE-B8B5-404E-8084-81F658C9B1E8}" srcOrd="1" destOrd="0" parTransId="{4BBC87AF-9C37-42CC-9090-E2485FF0ACDB}" sibTransId="{72B0718A-95BA-4821-8BFD-1C29FE143C1E}"/>
    <dgm:cxn modelId="{3EC6B5CF-051E-4C66-9D51-BDDA83506E4E}" type="presOf" srcId="{F51EAFAE-B8B5-404E-8084-81F658C9B1E8}" destId="{CFBF14BA-DB9D-4978-8CA6-C3A55E6C77F3}" srcOrd="0" destOrd="0" presId="urn:microsoft.com/office/officeart/2005/8/layout/orgChart1"/>
    <dgm:cxn modelId="{8295B0DC-E6CB-4EE9-BF16-66F76F1EAE0B}" type="presOf" srcId="{3C34E9E1-F97E-4070-9911-EE1E6CEA203E}" destId="{B3D3F0DA-102C-4F96-B4A7-CBB6FCB13804}" srcOrd="0" destOrd="0" presId="urn:microsoft.com/office/officeart/2005/8/layout/orgChart1"/>
    <dgm:cxn modelId="{8FB674E3-36B7-412C-8D0C-C92DE5D48E33}" type="presOf" srcId="{4779791B-6834-4CB6-899A-58EF3FC04D92}" destId="{3C92AEC3-9DDC-4B95-8E63-6ADD02E0E354}" srcOrd="0" destOrd="0" presId="urn:microsoft.com/office/officeart/2005/8/layout/orgChart1"/>
    <dgm:cxn modelId="{DEF6BBEE-2940-4D00-9283-16246AB10912}" type="presOf" srcId="{3C34E9E1-F97E-4070-9911-EE1E6CEA203E}" destId="{F0CBA83E-BA58-475F-9107-567971CB0821}" srcOrd="1" destOrd="0" presId="urn:microsoft.com/office/officeart/2005/8/layout/orgChart1"/>
    <dgm:cxn modelId="{A23600FB-39FB-4752-B6C5-E2185FDBE03A}" type="presOf" srcId="{3CA60EDB-545E-4C9A-AFA1-8AC9B44865D7}" destId="{FE85EE91-7C0E-428A-91C0-2FB92D8E97CF}" srcOrd="0" destOrd="0" presId="urn:microsoft.com/office/officeart/2005/8/layout/orgChart1"/>
    <dgm:cxn modelId="{7EAF4406-47C2-427F-B227-D6D8C8CAFE9F}" type="presParOf" srcId="{7798D495-DB3B-4259-8C81-39078CDF468C}" destId="{BD78B1A3-1779-409C-AD22-90250116F6B8}" srcOrd="0" destOrd="0" presId="urn:microsoft.com/office/officeart/2005/8/layout/orgChart1"/>
    <dgm:cxn modelId="{C3E4F6D2-3434-44CD-8661-9597E2AB7128}" type="presParOf" srcId="{BD78B1A3-1779-409C-AD22-90250116F6B8}" destId="{A9E53163-E213-4E34-B206-E9B6767092C4}" srcOrd="0" destOrd="0" presId="urn:microsoft.com/office/officeart/2005/8/layout/orgChart1"/>
    <dgm:cxn modelId="{C99045F6-0A51-4D01-9C95-43DF734712AD}" type="presParOf" srcId="{A9E53163-E213-4E34-B206-E9B6767092C4}" destId="{C05D32D8-EE29-418D-985D-F1AC7AC9FC0A}" srcOrd="0" destOrd="0" presId="urn:microsoft.com/office/officeart/2005/8/layout/orgChart1"/>
    <dgm:cxn modelId="{8AE34E7B-B9DC-443A-B48A-79D8F6689ECC}" type="presParOf" srcId="{A9E53163-E213-4E34-B206-E9B6767092C4}" destId="{590D0F72-99C8-4B1D-B1CE-961895E5E4DD}" srcOrd="1" destOrd="0" presId="urn:microsoft.com/office/officeart/2005/8/layout/orgChart1"/>
    <dgm:cxn modelId="{8B94E24D-2DF6-4035-AD97-4C05F26DB9CF}" type="presParOf" srcId="{BD78B1A3-1779-409C-AD22-90250116F6B8}" destId="{A7CE5FC2-A7B9-439B-9005-B00C4648B1B3}" srcOrd="1" destOrd="0" presId="urn:microsoft.com/office/officeart/2005/8/layout/orgChart1"/>
    <dgm:cxn modelId="{F4A2956C-D333-48B6-8912-2E2D7FA3A94D}" type="presParOf" srcId="{A7CE5FC2-A7B9-439B-9005-B00C4648B1B3}" destId="{FE85EE91-7C0E-428A-91C0-2FB92D8E97CF}" srcOrd="0" destOrd="0" presId="urn:microsoft.com/office/officeart/2005/8/layout/orgChart1"/>
    <dgm:cxn modelId="{87912296-0041-4F31-80B9-33EFC4C66A0E}" type="presParOf" srcId="{A7CE5FC2-A7B9-439B-9005-B00C4648B1B3}" destId="{AFC3FDFA-4EAD-4BC3-9908-72ABE2C568A4}" srcOrd="1" destOrd="0" presId="urn:microsoft.com/office/officeart/2005/8/layout/orgChart1"/>
    <dgm:cxn modelId="{813B9E4B-0AF5-4CD0-B81B-AC2A0FC83C6F}" type="presParOf" srcId="{AFC3FDFA-4EAD-4BC3-9908-72ABE2C568A4}" destId="{2FCB0088-A900-4251-8CDC-CC41DCD60B20}" srcOrd="0" destOrd="0" presId="urn:microsoft.com/office/officeart/2005/8/layout/orgChart1"/>
    <dgm:cxn modelId="{C72C57DE-008F-4339-877C-105FCADB3932}" type="presParOf" srcId="{2FCB0088-A900-4251-8CDC-CC41DCD60B20}" destId="{27FD42C1-6CB3-475B-BCDA-E59BE79758F0}" srcOrd="0" destOrd="0" presId="urn:microsoft.com/office/officeart/2005/8/layout/orgChart1"/>
    <dgm:cxn modelId="{BE56BEAE-8FEE-4D3A-92DD-25BF67D398AF}" type="presParOf" srcId="{2FCB0088-A900-4251-8CDC-CC41DCD60B20}" destId="{8782F58D-E756-4631-8E88-3208325DB374}" srcOrd="1" destOrd="0" presId="urn:microsoft.com/office/officeart/2005/8/layout/orgChart1"/>
    <dgm:cxn modelId="{340037E0-7E4E-4A4C-AD83-F9D6E8C2C5F7}" type="presParOf" srcId="{AFC3FDFA-4EAD-4BC3-9908-72ABE2C568A4}" destId="{CE3C3431-CF1A-470E-B787-2D552E8A5843}" srcOrd="1" destOrd="0" presId="urn:microsoft.com/office/officeart/2005/8/layout/orgChart1"/>
    <dgm:cxn modelId="{BE953BF0-9E4D-4627-BF8C-1E00865DC777}" type="presParOf" srcId="{CE3C3431-CF1A-470E-B787-2D552E8A5843}" destId="{48EEFEBC-DE30-4ED5-8CF5-B02AB3DD630A}" srcOrd="0" destOrd="0" presId="urn:microsoft.com/office/officeart/2005/8/layout/orgChart1"/>
    <dgm:cxn modelId="{AFE150E6-FF75-4327-B711-5A9A2329F9D4}" type="presParOf" srcId="{CE3C3431-CF1A-470E-B787-2D552E8A5843}" destId="{DF3B0A67-EADE-4AE8-B745-974136D2A3E8}" srcOrd="1" destOrd="0" presId="urn:microsoft.com/office/officeart/2005/8/layout/orgChart1"/>
    <dgm:cxn modelId="{77611B3F-3788-4D12-A0DA-E76360550C68}" type="presParOf" srcId="{DF3B0A67-EADE-4AE8-B745-974136D2A3E8}" destId="{A805FD00-D587-45C6-A29D-155BD4015730}" srcOrd="0" destOrd="0" presId="urn:microsoft.com/office/officeart/2005/8/layout/orgChart1"/>
    <dgm:cxn modelId="{6D4AABF1-5645-44EB-B4EB-B988320E3C8D}" type="presParOf" srcId="{A805FD00-D587-45C6-A29D-155BD4015730}" destId="{012CAAE3-9A0F-42FF-929F-923A6708F09C}" srcOrd="0" destOrd="0" presId="urn:microsoft.com/office/officeart/2005/8/layout/orgChart1"/>
    <dgm:cxn modelId="{E7221037-4D4D-4821-80FA-822BEAE716C8}" type="presParOf" srcId="{A805FD00-D587-45C6-A29D-155BD4015730}" destId="{48B6763B-D5AA-4C0E-B56F-E1FE5C246B03}" srcOrd="1" destOrd="0" presId="urn:microsoft.com/office/officeart/2005/8/layout/orgChart1"/>
    <dgm:cxn modelId="{DC872018-7DF5-4F19-8F19-CB930C5B2BB0}" type="presParOf" srcId="{DF3B0A67-EADE-4AE8-B745-974136D2A3E8}" destId="{19EE2257-2F34-4793-A757-BBA4B7F0E847}" srcOrd="1" destOrd="0" presId="urn:microsoft.com/office/officeart/2005/8/layout/orgChart1"/>
    <dgm:cxn modelId="{D0B3F7E5-412C-441B-8EC4-56E12D8ECC11}" type="presParOf" srcId="{DF3B0A67-EADE-4AE8-B745-974136D2A3E8}" destId="{25280E40-6666-46C5-9430-CD30EC6B2E26}" srcOrd="2" destOrd="0" presId="urn:microsoft.com/office/officeart/2005/8/layout/orgChart1"/>
    <dgm:cxn modelId="{52AF48C7-4486-4EF7-89E2-8AF3AC682FFE}" type="presParOf" srcId="{AFC3FDFA-4EAD-4BC3-9908-72ABE2C568A4}" destId="{B6CF9734-0AA0-4A91-BB17-74D41A7CD3D9}" srcOrd="2" destOrd="0" presId="urn:microsoft.com/office/officeart/2005/8/layout/orgChart1"/>
    <dgm:cxn modelId="{2B321D60-2684-42A7-B97A-0651CC4C85AB}" type="presParOf" srcId="{A7CE5FC2-A7B9-439B-9005-B00C4648B1B3}" destId="{7421E269-F081-48D7-AA11-35BDE95E3B49}" srcOrd="2" destOrd="0" presId="urn:microsoft.com/office/officeart/2005/8/layout/orgChart1"/>
    <dgm:cxn modelId="{509552B9-5CFA-4DF6-81D5-B7B94A0F92F5}" type="presParOf" srcId="{A7CE5FC2-A7B9-439B-9005-B00C4648B1B3}" destId="{9E683E33-9D16-4700-A384-BB01DF0D75EC}" srcOrd="3" destOrd="0" presId="urn:microsoft.com/office/officeart/2005/8/layout/orgChart1"/>
    <dgm:cxn modelId="{3E06AC1D-A9F4-465D-BDFE-43B6F7FEBB96}" type="presParOf" srcId="{9E683E33-9D16-4700-A384-BB01DF0D75EC}" destId="{F7D2AC5B-B48C-40C6-9FD8-BC0437E6C374}" srcOrd="0" destOrd="0" presId="urn:microsoft.com/office/officeart/2005/8/layout/orgChart1"/>
    <dgm:cxn modelId="{FE6F5370-7C7D-4949-86C5-888D2CBED2E8}" type="presParOf" srcId="{F7D2AC5B-B48C-40C6-9FD8-BC0437E6C374}" destId="{CFBF14BA-DB9D-4978-8CA6-C3A55E6C77F3}" srcOrd="0" destOrd="0" presId="urn:microsoft.com/office/officeart/2005/8/layout/orgChart1"/>
    <dgm:cxn modelId="{73B68A99-6C82-41CE-99E4-73B35935A648}" type="presParOf" srcId="{F7D2AC5B-B48C-40C6-9FD8-BC0437E6C374}" destId="{16341000-EC5C-4C56-ACFB-782E512B0E52}" srcOrd="1" destOrd="0" presId="urn:microsoft.com/office/officeart/2005/8/layout/orgChart1"/>
    <dgm:cxn modelId="{1F9112F6-8115-4930-A9F9-480F569D804F}" type="presParOf" srcId="{9E683E33-9D16-4700-A384-BB01DF0D75EC}" destId="{496E0B0E-C168-46AB-A37B-7B8C577B3B10}" srcOrd="1" destOrd="0" presId="urn:microsoft.com/office/officeart/2005/8/layout/orgChart1"/>
    <dgm:cxn modelId="{A9EFBF8D-6967-41F2-99BF-E1FA61DBFF4C}" type="presParOf" srcId="{9E683E33-9D16-4700-A384-BB01DF0D75EC}" destId="{84FEBD1A-0127-41C1-916B-0CA424E87361}" srcOrd="2" destOrd="0" presId="urn:microsoft.com/office/officeart/2005/8/layout/orgChart1"/>
    <dgm:cxn modelId="{95639684-AF5F-4F82-B197-16927DFD43BB}" type="presParOf" srcId="{A7CE5FC2-A7B9-439B-9005-B00C4648B1B3}" destId="{3C92AEC3-9DDC-4B95-8E63-6ADD02E0E354}" srcOrd="4" destOrd="0" presId="urn:microsoft.com/office/officeart/2005/8/layout/orgChart1"/>
    <dgm:cxn modelId="{DBF92CF9-9852-459E-8ED8-7669A4B16309}" type="presParOf" srcId="{A7CE5FC2-A7B9-439B-9005-B00C4648B1B3}" destId="{02E9A6D8-C970-4B04-8FD2-477C27685A66}" srcOrd="5" destOrd="0" presId="urn:microsoft.com/office/officeart/2005/8/layout/orgChart1"/>
    <dgm:cxn modelId="{243697B3-6ACE-4D6D-BE13-A8B8977C4739}" type="presParOf" srcId="{02E9A6D8-C970-4B04-8FD2-477C27685A66}" destId="{399EE0B1-0225-41BB-ADA8-106B54C9D53C}" srcOrd="0" destOrd="0" presId="urn:microsoft.com/office/officeart/2005/8/layout/orgChart1"/>
    <dgm:cxn modelId="{7FDC8F0E-F0FA-4763-B93D-642BF2A3A8D9}" type="presParOf" srcId="{399EE0B1-0225-41BB-ADA8-106B54C9D53C}" destId="{B3D3F0DA-102C-4F96-B4A7-CBB6FCB13804}" srcOrd="0" destOrd="0" presId="urn:microsoft.com/office/officeart/2005/8/layout/orgChart1"/>
    <dgm:cxn modelId="{2E12A43B-816A-41BF-98A9-89A0D9A43490}" type="presParOf" srcId="{399EE0B1-0225-41BB-ADA8-106B54C9D53C}" destId="{F0CBA83E-BA58-475F-9107-567971CB0821}" srcOrd="1" destOrd="0" presId="urn:microsoft.com/office/officeart/2005/8/layout/orgChart1"/>
    <dgm:cxn modelId="{B61A7D33-E319-4B1B-850A-13BFA69CDA78}" type="presParOf" srcId="{02E9A6D8-C970-4B04-8FD2-477C27685A66}" destId="{CB023E4D-6B6E-450C-9000-EA54FB8F4E6F}" srcOrd="1" destOrd="0" presId="urn:microsoft.com/office/officeart/2005/8/layout/orgChart1"/>
    <dgm:cxn modelId="{C972CC3D-1600-436B-8311-96542E54D219}" type="presParOf" srcId="{02E9A6D8-C970-4B04-8FD2-477C27685A66}" destId="{50F934A8-8D06-43F2-A0C3-25E35EBC7CC6}" srcOrd="2" destOrd="0" presId="urn:microsoft.com/office/officeart/2005/8/layout/orgChart1"/>
    <dgm:cxn modelId="{F8B637A1-6D73-4702-AA64-B649BB4A2428}" type="presParOf" srcId="{BD78B1A3-1779-409C-AD22-90250116F6B8}" destId="{59197932-D285-46D8-8C07-7DDC050556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51906A-8D5A-4E2D-8505-40B28F2CA82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8DF86-81BF-42E2-A874-06C157B9BA9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829C6FD-E029-4A46-931D-28A2EE6542E0}" type="parTrans" cxnId="{858497DC-C9E7-4FC2-A550-4E3672477B8E}">
      <dgm:prSet/>
      <dgm:spPr/>
      <dgm:t>
        <a:bodyPr/>
        <a:lstStyle/>
        <a:p>
          <a:endParaRPr lang="en-US"/>
        </a:p>
      </dgm:t>
    </dgm:pt>
    <dgm:pt modelId="{4C409255-278C-48B3-B45A-B942C31AE7DE}" type="sibTrans" cxnId="{858497DC-C9E7-4FC2-A550-4E3672477B8E}">
      <dgm:prSet/>
      <dgm:spPr/>
      <dgm:t>
        <a:bodyPr/>
        <a:lstStyle/>
        <a:p>
          <a:endParaRPr lang="en-US"/>
        </a:p>
      </dgm:t>
    </dgm:pt>
    <dgm:pt modelId="{94D88E1F-EE8C-48B7-9D23-D836CEFB386A}">
      <dgm:prSet phldrT="[Text]"/>
      <dgm:spPr/>
      <dgm:t>
        <a:bodyPr/>
        <a:lstStyle/>
        <a:p>
          <a:r>
            <a:rPr lang="en-US" dirty="0"/>
            <a:t>Support Staff</a:t>
          </a:r>
        </a:p>
      </dgm:t>
    </dgm:pt>
    <dgm:pt modelId="{98A37ABC-B776-4D40-B018-8D9C447C3984}" type="parTrans" cxnId="{BF6EE58E-8A62-4142-BF37-B355CEB44154}">
      <dgm:prSet/>
      <dgm:spPr/>
      <dgm:t>
        <a:bodyPr/>
        <a:lstStyle/>
        <a:p>
          <a:endParaRPr lang="en-US"/>
        </a:p>
      </dgm:t>
    </dgm:pt>
    <dgm:pt modelId="{0F551637-5C41-49BE-AABD-30E776FFDB8E}" type="sibTrans" cxnId="{BF6EE58E-8A62-4142-BF37-B355CEB44154}">
      <dgm:prSet/>
      <dgm:spPr/>
      <dgm:t>
        <a:bodyPr/>
        <a:lstStyle/>
        <a:p>
          <a:endParaRPr lang="en-US"/>
        </a:p>
      </dgm:t>
    </dgm:pt>
    <dgm:pt modelId="{3CA8837D-175A-433A-A002-74F23DD94F7F}">
      <dgm:prSet phldrT="[Text]" phldr="1"/>
      <dgm:spPr/>
      <dgm:t>
        <a:bodyPr/>
        <a:lstStyle/>
        <a:p>
          <a:endParaRPr lang="en-US"/>
        </a:p>
      </dgm:t>
    </dgm:pt>
    <dgm:pt modelId="{5E670FC9-E71A-439B-9DF6-7158B00A6713}" type="parTrans" cxnId="{4006A4A9-4A14-47D9-B149-E9BA28CEB435}">
      <dgm:prSet/>
      <dgm:spPr/>
      <dgm:t>
        <a:bodyPr/>
        <a:lstStyle/>
        <a:p>
          <a:endParaRPr lang="en-US"/>
        </a:p>
      </dgm:t>
    </dgm:pt>
    <dgm:pt modelId="{F5C80D1F-EF9F-4F20-9B5D-29D819498599}" type="sibTrans" cxnId="{4006A4A9-4A14-47D9-B149-E9BA28CEB435}">
      <dgm:prSet/>
      <dgm:spPr/>
      <dgm:t>
        <a:bodyPr/>
        <a:lstStyle/>
        <a:p>
          <a:endParaRPr lang="en-US"/>
        </a:p>
      </dgm:t>
    </dgm:pt>
    <dgm:pt modelId="{CD14A9EB-2AD3-446F-9BE7-E1C883D81891}">
      <dgm:prSet phldrT="[Text]" phldr="1"/>
      <dgm:spPr/>
      <dgm:t>
        <a:bodyPr/>
        <a:lstStyle/>
        <a:p>
          <a:endParaRPr lang="en-US"/>
        </a:p>
      </dgm:t>
    </dgm:pt>
    <dgm:pt modelId="{F0593A84-6022-4E37-8883-D3FCEE2D4D6A}" type="parTrans" cxnId="{DDBDC149-EEB1-413E-AB94-32E68B46873E}">
      <dgm:prSet/>
      <dgm:spPr/>
      <dgm:t>
        <a:bodyPr/>
        <a:lstStyle/>
        <a:p>
          <a:endParaRPr lang="en-US"/>
        </a:p>
      </dgm:t>
    </dgm:pt>
    <dgm:pt modelId="{D85601B4-9EDC-4E2D-AE96-CC9D2DA441DC}" type="sibTrans" cxnId="{DDBDC149-EEB1-413E-AB94-32E68B46873E}">
      <dgm:prSet/>
      <dgm:spPr/>
      <dgm:t>
        <a:bodyPr/>
        <a:lstStyle/>
        <a:p>
          <a:endParaRPr lang="en-US"/>
        </a:p>
      </dgm:t>
    </dgm:pt>
    <dgm:pt modelId="{7A866F54-F9FD-454B-82B0-16250B3DC90C}">
      <dgm:prSet phldrT="[Text]"/>
      <dgm:spPr/>
      <dgm:t>
        <a:bodyPr/>
        <a:lstStyle/>
        <a:p>
          <a:r>
            <a:rPr lang="en-US" dirty="0"/>
            <a:t>Middle Line</a:t>
          </a:r>
        </a:p>
        <a:p>
          <a:r>
            <a:rPr lang="en-US" dirty="0"/>
            <a:t>Clinical directors,</a:t>
          </a:r>
        </a:p>
      </dgm:t>
    </dgm:pt>
    <dgm:pt modelId="{A6CE3F2A-7C02-40C7-BEE2-175B314626DC}" type="parTrans" cxnId="{4D553A9F-7284-44B7-A6BE-A880DB3ED2F6}">
      <dgm:prSet/>
      <dgm:spPr/>
      <dgm:t>
        <a:bodyPr/>
        <a:lstStyle/>
        <a:p>
          <a:endParaRPr lang="en-US"/>
        </a:p>
      </dgm:t>
    </dgm:pt>
    <dgm:pt modelId="{57B56627-53E2-43A0-8D2E-2D93543C139F}" type="sibTrans" cxnId="{4D553A9F-7284-44B7-A6BE-A880DB3ED2F6}">
      <dgm:prSet/>
      <dgm:spPr/>
      <dgm:t>
        <a:bodyPr/>
        <a:lstStyle/>
        <a:p>
          <a:endParaRPr lang="en-US"/>
        </a:p>
      </dgm:t>
    </dgm:pt>
    <dgm:pt modelId="{1352094B-F023-4188-9D06-CF82605F9260}">
      <dgm:prSet phldrT="[Text]" phldr="1"/>
      <dgm:spPr/>
      <dgm:t>
        <a:bodyPr/>
        <a:lstStyle/>
        <a:p>
          <a:endParaRPr lang="en-US"/>
        </a:p>
      </dgm:t>
    </dgm:pt>
    <dgm:pt modelId="{55AE612D-E864-478B-9C74-F34446DA0D57}" type="parTrans" cxnId="{952F2637-52D4-41E5-B38C-A7BF87419F8D}">
      <dgm:prSet/>
      <dgm:spPr/>
      <dgm:t>
        <a:bodyPr/>
        <a:lstStyle/>
        <a:p>
          <a:endParaRPr lang="en-US"/>
        </a:p>
      </dgm:t>
    </dgm:pt>
    <dgm:pt modelId="{BAF5D946-0B21-4D4C-8054-54313F59E7B5}" type="sibTrans" cxnId="{952F2637-52D4-41E5-B38C-A7BF87419F8D}">
      <dgm:prSet/>
      <dgm:spPr/>
      <dgm:t>
        <a:bodyPr/>
        <a:lstStyle/>
        <a:p>
          <a:endParaRPr lang="en-US"/>
        </a:p>
      </dgm:t>
    </dgm:pt>
    <dgm:pt modelId="{A367D5C1-C4EE-43D5-80C1-A992113DCE57}">
      <dgm:prSet phldrT="[Text]" phldr="1"/>
      <dgm:spPr/>
      <dgm:t>
        <a:bodyPr/>
        <a:lstStyle/>
        <a:p>
          <a:endParaRPr lang="en-US"/>
        </a:p>
      </dgm:t>
    </dgm:pt>
    <dgm:pt modelId="{53984FAB-C902-4B68-9FC2-060F2D43FA9E}" type="parTrans" cxnId="{DDA47A2C-1551-4428-AC6F-2B1180CB7C3B}">
      <dgm:prSet/>
      <dgm:spPr/>
      <dgm:t>
        <a:bodyPr/>
        <a:lstStyle/>
        <a:p>
          <a:endParaRPr lang="en-US"/>
        </a:p>
      </dgm:t>
    </dgm:pt>
    <dgm:pt modelId="{D3BF3365-EA32-451F-B3ED-7BAA0FC559EE}" type="sibTrans" cxnId="{DDA47A2C-1551-4428-AC6F-2B1180CB7C3B}">
      <dgm:prSet/>
      <dgm:spPr/>
      <dgm:t>
        <a:bodyPr/>
        <a:lstStyle/>
        <a:p>
          <a:endParaRPr lang="en-US"/>
        </a:p>
      </dgm:t>
    </dgm:pt>
    <dgm:pt modelId="{EAA6240A-DC95-43F8-B8A0-F93BD0B76087}">
      <dgm:prSet phldrT="[Text]" phldr="1"/>
      <dgm:spPr/>
      <dgm:t>
        <a:bodyPr/>
        <a:lstStyle/>
        <a:p>
          <a:endParaRPr lang="en-US"/>
        </a:p>
      </dgm:t>
    </dgm:pt>
    <dgm:pt modelId="{439B695C-5567-448A-AA54-6747C9CB1B52}" type="parTrans" cxnId="{AE323EED-571C-49CF-A3B1-67F650F6D21D}">
      <dgm:prSet/>
      <dgm:spPr/>
      <dgm:t>
        <a:bodyPr/>
        <a:lstStyle/>
        <a:p>
          <a:endParaRPr lang="en-US"/>
        </a:p>
      </dgm:t>
    </dgm:pt>
    <dgm:pt modelId="{466F9B22-93DC-4286-88F3-D6DA03C16962}" type="sibTrans" cxnId="{AE323EED-571C-49CF-A3B1-67F650F6D21D}">
      <dgm:prSet/>
      <dgm:spPr/>
      <dgm:t>
        <a:bodyPr/>
        <a:lstStyle/>
        <a:p>
          <a:endParaRPr lang="en-US"/>
        </a:p>
      </dgm:t>
    </dgm:pt>
    <dgm:pt modelId="{8F2499F2-2957-4C2A-9CAF-37AE8F2B15B4}">
      <dgm:prSet phldrT="[Text]"/>
      <dgm:spPr/>
      <dgm:t>
        <a:bodyPr/>
        <a:lstStyle/>
        <a:p>
          <a:endParaRPr lang="en-US" dirty="0"/>
        </a:p>
      </dgm:t>
    </dgm:pt>
    <dgm:pt modelId="{F6C73841-DC02-4B75-82BB-001BD5C22797}" type="parTrans" cxnId="{59751ACE-08E1-497C-A05B-F600E63A60E9}">
      <dgm:prSet/>
      <dgm:spPr/>
      <dgm:t>
        <a:bodyPr/>
        <a:lstStyle/>
        <a:p>
          <a:endParaRPr lang="en-US"/>
        </a:p>
      </dgm:t>
    </dgm:pt>
    <dgm:pt modelId="{3CC45038-B60E-4DB4-BA08-762DF33BDC22}" type="sibTrans" cxnId="{59751ACE-08E1-497C-A05B-F600E63A60E9}">
      <dgm:prSet/>
      <dgm:spPr/>
      <dgm:t>
        <a:bodyPr/>
        <a:lstStyle/>
        <a:p>
          <a:endParaRPr lang="en-US"/>
        </a:p>
      </dgm:t>
    </dgm:pt>
    <dgm:pt modelId="{5CB08D2F-E25F-4164-A17F-EC9B4A2A3D65}">
      <dgm:prSet phldrT="[Text]"/>
      <dgm:spPr/>
      <dgm:t>
        <a:bodyPr/>
        <a:lstStyle/>
        <a:p>
          <a:endParaRPr lang="en-US"/>
        </a:p>
      </dgm:t>
    </dgm:pt>
    <dgm:pt modelId="{1F16B94E-C431-4D19-BBE9-369E3EB288A8}" type="parTrans" cxnId="{7FB82067-742E-4497-B765-DE7E7120B0DF}">
      <dgm:prSet/>
      <dgm:spPr/>
      <dgm:t>
        <a:bodyPr/>
        <a:lstStyle/>
        <a:p>
          <a:endParaRPr lang="en-US"/>
        </a:p>
      </dgm:t>
    </dgm:pt>
    <dgm:pt modelId="{8DD61E4F-FEAD-4EED-B65B-A7F4FE2FD571}" type="sibTrans" cxnId="{7FB82067-742E-4497-B765-DE7E7120B0DF}">
      <dgm:prSet/>
      <dgm:spPr/>
      <dgm:t>
        <a:bodyPr/>
        <a:lstStyle/>
        <a:p>
          <a:endParaRPr lang="en-US"/>
        </a:p>
      </dgm:t>
    </dgm:pt>
    <dgm:pt modelId="{65766AC3-982D-4C76-8A10-7F198A2B2792}">
      <dgm:prSet phldrT="[Text]"/>
      <dgm:spPr/>
      <dgm:t>
        <a:bodyPr/>
        <a:lstStyle/>
        <a:p>
          <a:endParaRPr lang="en-US"/>
        </a:p>
      </dgm:t>
    </dgm:pt>
    <dgm:pt modelId="{DDC8A844-2141-4C71-AA3D-7F9AA51530BD}" type="parTrans" cxnId="{AB9DF465-D7BE-4B91-9497-90FE78683CFE}">
      <dgm:prSet/>
      <dgm:spPr/>
      <dgm:t>
        <a:bodyPr/>
        <a:lstStyle/>
        <a:p>
          <a:endParaRPr lang="en-US"/>
        </a:p>
      </dgm:t>
    </dgm:pt>
    <dgm:pt modelId="{5F9FA997-C422-408A-A1CD-A35D752CADB6}" type="sibTrans" cxnId="{AB9DF465-D7BE-4B91-9497-90FE78683CFE}">
      <dgm:prSet/>
      <dgm:spPr/>
      <dgm:t>
        <a:bodyPr/>
        <a:lstStyle/>
        <a:p>
          <a:endParaRPr lang="en-US"/>
        </a:p>
      </dgm:t>
    </dgm:pt>
    <dgm:pt modelId="{BA7EFAFD-6B91-4710-BC5E-2DBB3605888E}">
      <dgm:prSet phldrT="[Text]"/>
      <dgm:spPr/>
      <dgm:t>
        <a:bodyPr/>
        <a:lstStyle/>
        <a:p>
          <a:endParaRPr lang="en-US"/>
        </a:p>
      </dgm:t>
    </dgm:pt>
    <dgm:pt modelId="{AADDFDC8-A884-48E0-98AB-443C24C8AA49}" type="parTrans" cxnId="{8922D4E0-10E2-4274-8BAA-0B9B6A9490C2}">
      <dgm:prSet/>
      <dgm:spPr/>
      <dgm:t>
        <a:bodyPr/>
        <a:lstStyle/>
        <a:p>
          <a:endParaRPr lang="en-US"/>
        </a:p>
      </dgm:t>
    </dgm:pt>
    <dgm:pt modelId="{5DAA3513-22CA-42D9-9BF7-1216A3BBBD4D}" type="sibTrans" cxnId="{8922D4E0-10E2-4274-8BAA-0B9B6A9490C2}">
      <dgm:prSet/>
      <dgm:spPr/>
      <dgm:t>
        <a:bodyPr/>
        <a:lstStyle/>
        <a:p>
          <a:endParaRPr lang="en-US"/>
        </a:p>
      </dgm:t>
    </dgm:pt>
    <dgm:pt modelId="{A15B9A44-3DD2-4E10-AEE8-1590C08B1983}">
      <dgm:prSet phldrT="[Text]" phldr="1"/>
      <dgm:spPr/>
      <dgm:t>
        <a:bodyPr/>
        <a:lstStyle/>
        <a:p>
          <a:endParaRPr lang="en-US"/>
        </a:p>
      </dgm:t>
    </dgm:pt>
    <dgm:pt modelId="{007585EF-2887-498B-A017-08EBFF003733}" type="parTrans" cxnId="{7CF136C2-218D-46DB-BE84-048426123DD6}">
      <dgm:prSet/>
      <dgm:spPr/>
      <dgm:t>
        <a:bodyPr/>
        <a:lstStyle/>
        <a:p>
          <a:endParaRPr lang="en-US"/>
        </a:p>
      </dgm:t>
    </dgm:pt>
    <dgm:pt modelId="{278E4FAB-F74D-4002-9762-62B309CF62EC}" type="sibTrans" cxnId="{7CF136C2-218D-46DB-BE84-048426123DD6}">
      <dgm:prSet/>
      <dgm:spPr/>
      <dgm:t>
        <a:bodyPr/>
        <a:lstStyle/>
        <a:p>
          <a:endParaRPr lang="en-US"/>
        </a:p>
      </dgm:t>
    </dgm:pt>
    <dgm:pt modelId="{04A75E47-F52F-460A-8AAA-44D1D80BF0CD}">
      <dgm:prSet phldrT="[Text]" phldr="1"/>
      <dgm:spPr/>
      <dgm:t>
        <a:bodyPr/>
        <a:lstStyle/>
        <a:p>
          <a:endParaRPr lang="en-US"/>
        </a:p>
      </dgm:t>
    </dgm:pt>
    <dgm:pt modelId="{BA95EA7B-6024-413A-A9F7-D67982ACF07C}" type="parTrans" cxnId="{0EAEB471-C6FD-4925-97B1-4186D3028328}">
      <dgm:prSet/>
      <dgm:spPr/>
      <dgm:t>
        <a:bodyPr/>
        <a:lstStyle/>
        <a:p>
          <a:endParaRPr lang="en-US"/>
        </a:p>
      </dgm:t>
    </dgm:pt>
    <dgm:pt modelId="{32F4C47E-FEC7-4AAB-A68E-E3C803F55A58}" type="sibTrans" cxnId="{0EAEB471-C6FD-4925-97B1-4186D3028328}">
      <dgm:prSet/>
      <dgm:spPr/>
      <dgm:t>
        <a:bodyPr/>
        <a:lstStyle/>
        <a:p>
          <a:endParaRPr lang="en-US"/>
        </a:p>
      </dgm:t>
    </dgm:pt>
    <dgm:pt modelId="{B8F4F1FC-1CC8-4BF3-8080-F1B33A85BBC5}">
      <dgm:prSet phldrT="[Text]" phldr="1"/>
      <dgm:spPr/>
      <dgm:t>
        <a:bodyPr/>
        <a:lstStyle/>
        <a:p>
          <a:endParaRPr lang="en-US"/>
        </a:p>
      </dgm:t>
    </dgm:pt>
    <dgm:pt modelId="{EC13D804-547D-4770-A9E4-C637B9CFE899}" type="parTrans" cxnId="{A39754D1-B92D-42D2-AC8D-FDDFF9B4E881}">
      <dgm:prSet/>
      <dgm:spPr/>
      <dgm:t>
        <a:bodyPr/>
        <a:lstStyle/>
        <a:p>
          <a:endParaRPr lang="en-US"/>
        </a:p>
      </dgm:t>
    </dgm:pt>
    <dgm:pt modelId="{AC8FAD6E-D79D-4232-9D8D-98266DDD1B39}" type="sibTrans" cxnId="{A39754D1-B92D-42D2-AC8D-FDDFF9B4E881}">
      <dgm:prSet/>
      <dgm:spPr/>
      <dgm:t>
        <a:bodyPr/>
        <a:lstStyle/>
        <a:p>
          <a:endParaRPr lang="en-US"/>
        </a:p>
      </dgm:t>
    </dgm:pt>
    <dgm:pt modelId="{6ABC3966-A552-4EC4-8D02-1926F64ACD00}">
      <dgm:prSet/>
      <dgm:spPr/>
    </dgm:pt>
    <dgm:pt modelId="{6622DFBF-6330-40F5-8D12-E819F9B148DB}" type="parTrans" cxnId="{1AAD4A9D-C47B-428C-ACA2-D24F554D29E7}">
      <dgm:prSet/>
      <dgm:spPr/>
      <dgm:t>
        <a:bodyPr/>
        <a:lstStyle/>
        <a:p>
          <a:endParaRPr lang="en-US"/>
        </a:p>
      </dgm:t>
    </dgm:pt>
    <dgm:pt modelId="{6F30AB35-7402-4D65-8C63-433251193B5C}" type="sibTrans" cxnId="{1AAD4A9D-C47B-428C-ACA2-D24F554D29E7}">
      <dgm:prSet/>
      <dgm:spPr/>
      <dgm:t>
        <a:bodyPr/>
        <a:lstStyle/>
        <a:p>
          <a:endParaRPr lang="en-US"/>
        </a:p>
      </dgm:t>
    </dgm:pt>
    <dgm:pt modelId="{A8C74A14-7405-49D8-B480-935E5E942B6F}">
      <dgm:prSet/>
      <dgm:spPr/>
    </dgm:pt>
    <dgm:pt modelId="{BCC9B831-B81F-482A-9FF8-43632DA14D72}" type="parTrans" cxnId="{25B7DB98-D1DE-4923-B79D-78C3D762A322}">
      <dgm:prSet/>
      <dgm:spPr/>
      <dgm:t>
        <a:bodyPr/>
        <a:lstStyle/>
        <a:p>
          <a:endParaRPr lang="en-US"/>
        </a:p>
      </dgm:t>
    </dgm:pt>
    <dgm:pt modelId="{012F414F-DD1D-48F0-9949-434807F45079}" type="sibTrans" cxnId="{25B7DB98-D1DE-4923-B79D-78C3D762A322}">
      <dgm:prSet/>
      <dgm:spPr/>
      <dgm:t>
        <a:bodyPr/>
        <a:lstStyle/>
        <a:p>
          <a:endParaRPr lang="en-US"/>
        </a:p>
      </dgm:t>
    </dgm:pt>
    <dgm:pt modelId="{29FDA4E3-4881-462B-BF6E-34FB1A0F3AEA}">
      <dgm:prSet/>
      <dgm:spPr/>
    </dgm:pt>
    <dgm:pt modelId="{DEC1868A-82D0-4647-AFE6-26E4AA8B88BF}" type="parTrans" cxnId="{A782B1DB-541C-4290-9759-0D4AD58EBA37}">
      <dgm:prSet/>
      <dgm:spPr/>
      <dgm:t>
        <a:bodyPr/>
        <a:lstStyle/>
        <a:p>
          <a:endParaRPr lang="en-US"/>
        </a:p>
      </dgm:t>
    </dgm:pt>
    <dgm:pt modelId="{7570E344-246E-414D-9B4D-0665863C6A25}" type="sibTrans" cxnId="{A782B1DB-541C-4290-9759-0D4AD58EBA37}">
      <dgm:prSet/>
      <dgm:spPr/>
      <dgm:t>
        <a:bodyPr/>
        <a:lstStyle/>
        <a:p>
          <a:endParaRPr lang="en-US"/>
        </a:p>
      </dgm:t>
    </dgm:pt>
    <dgm:pt modelId="{ECC66E91-0B64-458B-81A7-F0837239F5F1}">
      <dgm:prSet/>
      <dgm:spPr/>
    </dgm:pt>
    <dgm:pt modelId="{3EE505B6-4100-4994-A74A-95E90EA72956}" type="parTrans" cxnId="{065EBBA6-1DCD-4104-ABCF-A7A5FEEEB58D}">
      <dgm:prSet/>
      <dgm:spPr/>
      <dgm:t>
        <a:bodyPr/>
        <a:lstStyle/>
        <a:p>
          <a:endParaRPr lang="en-US"/>
        </a:p>
      </dgm:t>
    </dgm:pt>
    <dgm:pt modelId="{48EAD10A-3AE4-4916-9EC1-D071B9F385B7}" type="sibTrans" cxnId="{065EBBA6-1DCD-4104-ABCF-A7A5FEEEB58D}">
      <dgm:prSet/>
      <dgm:spPr/>
      <dgm:t>
        <a:bodyPr/>
        <a:lstStyle/>
        <a:p>
          <a:endParaRPr lang="en-US"/>
        </a:p>
      </dgm:t>
    </dgm:pt>
    <dgm:pt modelId="{37D87E1C-8FF1-4F82-B768-3DC8FB0F012D}">
      <dgm:prSet/>
      <dgm:spPr/>
      <dgm:t>
        <a:bodyPr/>
        <a:lstStyle/>
        <a:p>
          <a:endParaRPr lang="en-US"/>
        </a:p>
      </dgm:t>
    </dgm:pt>
    <dgm:pt modelId="{81A27654-5F74-4F7B-9775-96DC9C81917B}" type="parTrans" cxnId="{2B8086F4-7969-4074-A7C9-1735902397E4}">
      <dgm:prSet/>
      <dgm:spPr/>
      <dgm:t>
        <a:bodyPr/>
        <a:lstStyle/>
        <a:p>
          <a:endParaRPr lang="en-US"/>
        </a:p>
      </dgm:t>
    </dgm:pt>
    <dgm:pt modelId="{7F9D30C9-5916-47F0-9D11-8EA8EF081A15}" type="sibTrans" cxnId="{2B8086F4-7969-4074-A7C9-1735902397E4}">
      <dgm:prSet/>
      <dgm:spPr/>
      <dgm:t>
        <a:bodyPr/>
        <a:lstStyle/>
        <a:p>
          <a:endParaRPr lang="en-US"/>
        </a:p>
      </dgm:t>
    </dgm:pt>
    <dgm:pt modelId="{AA8AAEE8-960C-4A77-BEA8-2A06684A8AFA}">
      <dgm:prSet/>
      <dgm:spPr/>
      <dgm:t>
        <a:bodyPr/>
        <a:lstStyle/>
        <a:p>
          <a:r>
            <a:rPr lang="en-US"/>
            <a:t>Emergency Department (ED)</a:t>
          </a:r>
        </a:p>
      </dgm:t>
    </dgm:pt>
    <dgm:pt modelId="{3B4FF9BF-D3D9-467B-AC45-D271F9E73067}" type="parTrans" cxnId="{C10DF596-F0B9-4C72-9203-94DD1398021A}">
      <dgm:prSet/>
      <dgm:spPr/>
      <dgm:t>
        <a:bodyPr/>
        <a:lstStyle/>
        <a:p>
          <a:endParaRPr lang="en-US"/>
        </a:p>
      </dgm:t>
    </dgm:pt>
    <dgm:pt modelId="{F393EE0D-CA2A-4F66-B384-3763ECEDC931}" type="sibTrans" cxnId="{C10DF596-F0B9-4C72-9203-94DD1398021A}">
      <dgm:prSet/>
      <dgm:spPr/>
      <dgm:t>
        <a:bodyPr/>
        <a:lstStyle/>
        <a:p>
          <a:endParaRPr lang="en-US"/>
        </a:p>
      </dgm:t>
    </dgm:pt>
    <dgm:pt modelId="{A6CC1E2E-7B23-4EC7-A7A8-A8608D96777E}">
      <dgm:prSet/>
      <dgm:spPr/>
      <dgm:t>
        <a:bodyPr/>
        <a:lstStyle/>
        <a:p>
          <a:r>
            <a:rPr lang="en-US" dirty="0"/>
            <a:t>Pediatrics &amp; Neonatology</a:t>
          </a:r>
        </a:p>
      </dgm:t>
    </dgm:pt>
    <dgm:pt modelId="{7E6291C8-530E-491E-B5C8-3935F87EEE7C}" type="parTrans" cxnId="{6901D1B2-30B7-43C7-B4DA-B3082A514C1D}">
      <dgm:prSet/>
      <dgm:spPr/>
      <dgm:t>
        <a:bodyPr/>
        <a:lstStyle/>
        <a:p>
          <a:endParaRPr lang="en-US"/>
        </a:p>
      </dgm:t>
    </dgm:pt>
    <dgm:pt modelId="{6CE018A5-DBC0-450F-B152-A845DF7C9E7C}" type="sibTrans" cxnId="{6901D1B2-30B7-43C7-B4DA-B3082A514C1D}">
      <dgm:prSet/>
      <dgm:spPr/>
      <dgm:t>
        <a:bodyPr/>
        <a:lstStyle/>
        <a:p>
          <a:endParaRPr lang="en-US"/>
        </a:p>
      </dgm:t>
    </dgm:pt>
    <dgm:pt modelId="{A96A2697-1FB6-4D9D-9AAE-FC48FFD4016A}">
      <dgm:prSet/>
      <dgm:spPr/>
    </dgm:pt>
    <dgm:pt modelId="{6356855D-8D9B-447F-A1B7-85F8B3D0FC0B}" type="parTrans" cxnId="{FAE07D02-07D4-4B45-8427-4FFE501116D6}">
      <dgm:prSet/>
      <dgm:spPr/>
      <dgm:t>
        <a:bodyPr/>
        <a:lstStyle/>
        <a:p>
          <a:endParaRPr lang="en-US"/>
        </a:p>
      </dgm:t>
    </dgm:pt>
    <dgm:pt modelId="{D464961D-5B00-4378-AFC3-5D24D3FCE8D9}" type="sibTrans" cxnId="{FAE07D02-07D4-4B45-8427-4FFE501116D6}">
      <dgm:prSet/>
      <dgm:spPr/>
      <dgm:t>
        <a:bodyPr/>
        <a:lstStyle/>
        <a:p>
          <a:endParaRPr lang="en-US"/>
        </a:p>
      </dgm:t>
    </dgm:pt>
    <dgm:pt modelId="{77C93F9F-98A3-406C-B1C1-F5DA8A28316A}">
      <dgm:prSet/>
      <dgm:spPr/>
      <dgm:t>
        <a:bodyPr/>
        <a:lstStyle/>
        <a:p>
          <a:endParaRPr lang="en-US"/>
        </a:p>
      </dgm:t>
    </dgm:pt>
    <dgm:pt modelId="{18A44B4F-DC4D-436A-A8A6-B815C603D1F9}" type="parTrans" cxnId="{7DAAC80C-7B87-4190-BC16-ED8DC1D53072}">
      <dgm:prSet/>
      <dgm:spPr/>
      <dgm:t>
        <a:bodyPr/>
        <a:lstStyle/>
        <a:p>
          <a:endParaRPr lang="en-US"/>
        </a:p>
      </dgm:t>
    </dgm:pt>
    <dgm:pt modelId="{3BA7F6C4-FD70-4A92-A31B-C5719AE49DF8}" type="sibTrans" cxnId="{7DAAC80C-7B87-4190-BC16-ED8DC1D53072}">
      <dgm:prSet/>
      <dgm:spPr/>
      <dgm:t>
        <a:bodyPr/>
        <a:lstStyle/>
        <a:p>
          <a:endParaRPr lang="en-US"/>
        </a:p>
      </dgm:t>
    </dgm:pt>
    <dgm:pt modelId="{E353FCB4-A0F5-4901-94B8-A2360949351D}">
      <dgm:prSet/>
      <dgm:spPr/>
    </dgm:pt>
    <dgm:pt modelId="{A08EF01E-A7A6-4B5D-BA67-977C28EA0919}" type="parTrans" cxnId="{64562BE3-AD8C-46F8-8E3D-1680AD9D3A75}">
      <dgm:prSet/>
      <dgm:spPr/>
      <dgm:t>
        <a:bodyPr/>
        <a:lstStyle/>
        <a:p>
          <a:endParaRPr lang="en-US"/>
        </a:p>
      </dgm:t>
    </dgm:pt>
    <dgm:pt modelId="{A0123ABB-A4E5-4DC7-BBCF-D9EFFC002D99}" type="sibTrans" cxnId="{64562BE3-AD8C-46F8-8E3D-1680AD9D3A75}">
      <dgm:prSet/>
      <dgm:spPr/>
      <dgm:t>
        <a:bodyPr/>
        <a:lstStyle/>
        <a:p>
          <a:endParaRPr lang="en-US"/>
        </a:p>
      </dgm:t>
    </dgm:pt>
    <dgm:pt modelId="{C3983786-0CE5-443B-A6A6-859C145A474F}">
      <dgm:prSet/>
      <dgm:spPr/>
      <dgm:t>
        <a:bodyPr/>
        <a:lstStyle/>
        <a:p>
          <a:endParaRPr lang="en-US"/>
        </a:p>
      </dgm:t>
    </dgm:pt>
    <dgm:pt modelId="{620D94A8-5F9A-4462-BEFC-A45FC157AF66}" type="parTrans" cxnId="{0CB460DA-0B3F-473F-A8C1-AE95122D0EEC}">
      <dgm:prSet/>
      <dgm:spPr/>
      <dgm:t>
        <a:bodyPr/>
        <a:lstStyle/>
        <a:p>
          <a:endParaRPr lang="en-US"/>
        </a:p>
      </dgm:t>
    </dgm:pt>
    <dgm:pt modelId="{DC513D2C-96AA-4BC2-8E14-9E5627B1EEA6}" type="sibTrans" cxnId="{0CB460DA-0B3F-473F-A8C1-AE95122D0EEC}">
      <dgm:prSet/>
      <dgm:spPr/>
      <dgm:t>
        <a:bodyPr/>
        <a:lstStyle/>
        <a:p>
          <a:endParaRPr lang="en-US"/>
        </a:p>
      </dgm:t>
    </dgm:pt>
    <dgm:pt modelId="{600A4CE6-AA48-4D60-81AD-1AA7A5D91030}">
      <dgm:prSet/>
      <dgm:spPr/>
      <dgm:t>
        <a:bodyPr/>
        <a:lstStyle/>
        <a:p>
          <a:r>
            <a:rPr lang="en-US"/>
            <a:t>Radiology &amp; Imaging</a:t>
          </a:r>
        </a:p>
      </dgm:t>
    </dgm:pt>
    <dgm:pt modelId="{C7425072-3539-4399-89DF-AED2F9C8D90D}" type="parTrans" cxnId="{63FA7B0C-1422-4239-8E76-A554A00A05BA}">
      <dgm:prSet/>
      <dgm:spPr/>
      <dgm:t>
        <a:bodyPr/>
        <a:lstStyle/>
        <a:p>
          <a:endParaRPr lang="en-US"/>
        </a:p>
      </dgm:t>
    </dgm:pt>
    <dgm:pt modelId="{3855AA1F-4A25-4FFD-B041-ED8DF7557F6C}" type="sibTrans" cxnId="{63FA7B0C-1422-4239-8E76-A554A00A05BA}">
      <dgm:prSet/>
      <dgm:spPr/>
      <dgm:t>
        <a:bodyPr/>
        <a:lstStyle/>
        <a:p>
          <a:endParaRPr lang="en-US"/>
        </a:p>
      </dgm:t>
    </dgm:pt>
    <dgm:pt modelId="{30ADE716-CE9F-4348-B0ED-02E3F189333F}">
      <dgm:prSet/>
      <dgm:spPr/>
      <dgm:t>
        <a:bodyPr/>
        <a:lstStyle/>
        <a:p>
          <a:endParaRPr lang="en-US"/>
        </a:p>
      </dgm:t>
    </dgm:pt>
    <dgm:pt modelId="{CD381DFC-C53B-4AF6-AB1F-DBB329B391C8}" type="parTrans" cxnId="{55B018B9-AFBC-4088-9699-0902D27451C2}">
      <dgm:prSet/>
      <dgm:spPr/>
      <dgm:t>
        <a:bodyPr/>
        <a:lstStyle/>
        <a:p>
          <a:endParaRPr lang="en-US"/>
        </a:p>
      </dgm:t>
    </dgm:pt>
    <dgm:pt modelId="{41823BB5-2C41-47ED-9C86-555CEE46603E}" type="sibTrans" cxnId="{55B018B9-AFBC-4088-9699-0902D27451C2}">
      <dgm:prSet/>
      <dgm:spPr/>
      <dgm:t>
        <a:bodyPr/>
        <a:lstStyle/>
        <a:p>
          <a:endParaRPr lang="en-US"/>
        </a:p>
      </dgm:t>
    </dgm:pt>
    <dgm:pt modelId="{EE2C94B6-A371-4627-A482-1928F7F79954}">
      <dgm:prSet/>
      <dgm:spPr/>
      <dgm:t>
        <a:bodyPr/>
        <a:lstStyle/>
        <a:p>
          <a:r>
            <a:rPr lang="en-US"/>
            <a:t>Technostructure</a:t>
          </a:r>
        </a:p>
      </dgm:t>
    </dgm:pt>
    <dgm:pt modelId="{F402B4CE-B254-472F-A764-D9EBD93E95EE}" type="parTrans" cxnId="{2732883D-12B9-4940-81DE-F790F7285556}">
      <dgm:prSet/>
      <dgm:spPr/>
      <dgm:t>
        <a:bodyPr/>
        <a:lstStyle/>
        <a:p>
          <a:endParaRPr lang="en-US"/>
        </a:p>
      </dgm:t>
    </dgm:pt>
    <dgm:pt modelId="{DBCD0A20-6642-48DD-B03E-71FC9D2EF27A}" type="sibTrans" cxnId="{2732883D-12B9-4940-81DE-F790F7285556}">
      <dgm:prSet/>
      <dgm:spPr/>
      <dgm:t>
        <a:bodyPr/>
        <a:lstStyle/>
        <a:p>
          <a:endParaRPr lang="en-US"/>
        </a:p>
      </dgm:t>
    </dgm:pt>
    <dgm:pt modelId="{0EDE61DA-ADEA-4A0C-89E8-E6492EF8BAE5}">
      <dgm:prSet/>
      <dgm:spPr/>
      <dgm:t>
        <a:bodyPr/>
        <a:lstStyle/>
        <a:p>
          <a:r>
            <a:rPr lang="en-US" dirty="0"/>
            <a:t>Surgery &amp; Operating Theatres</a:t>
          </a:r>
        </a:p>
      </dgm:t>
    </dgm:pt>
    <dgm:pt modelId="{00CF4DEB-0EE0-4777-B122-E96CCFA1CB2A}" type="parTrans" cxnId="{7F6A0CB6-F79F-4E15-99C5-08E40A5F4E02}">
      <dgm:prSet/>
      <dgm:spPr/>
      <dgm:t>
        <a:bodyPr/>
        <a:lstStyle/>
        <a:p>
          <a:endParaRPr lang="en-US"/>
        </a:p>
      </dgm:t>
    </dgm:pt>
    <dgm:pt modelId="{CC66ADBF-AA11-40DF-97F7-958749A8B5BD}" type="sibTrans" cxnId="{7F6A0CB6-F79F-4E15-99C5-08E40A5F4E02}">
      <dgm:prSet/>
      <dgm:spPr/>
      <dgm:t>
        <a:bodyPr/>
        <a:lstStyle/>
        <a:p>
          <a:endParaRPr lang="en-US"/>
        </a:p>
      </dgm:t>
    </dgm:pt>
    <dgm:pt modelId="{96088335-37D7-4E07-A96A-2A860E239C81}" type="pres">
      <dgm:prSet presAssocID="{3651906A-8D5A-4E2D-8505-40B28F2CA8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734E8D1-334C-4FAF-A2A4-A899B012E3CD}" type="pres">
      <dgm:prSet presAssocID="{02C8DF86-81BF-42E2-A874-06C157B9BA97}" presName="singleCycle" presStyleCnt="0"/>
      <dgm:spPr/>
    </dgm:pt>
    <dgm:pt modelId="{CCC3F676-AE01-4EE9-AC27-51A2474A02B4}" type="pres">
      <dgm:prSet presAssocID="{02C8DF86-81BF-42E2-A874-06C157B9BA97}" presName="singleCenter" presStyleLbl="node1" presStyleIdx="0" presStyleCnt="8">
        <dgm:presLayoutVars>
          <dgm:chMax val="7"/>
          <dgm:chPref val="7"/>
        </dgm:presLayoutVars>
      </dgm:prSet>
      <dgm:spPr/>
    </dgm:pt>
    <dgm:pt modelId="{19E0606E-D0D3-460E-8419-A5AA2EBABB18}" type="pres">
      <dgm:prSet presAssocID="{A6CE3F2A-7C02-40C7-BEE2-175B314626DC}" presName="Name56" presStyleLbl="parChTrans1D2" presStyleIdx="0" presStyleCnt="7"/>
      <dgm:spPr/>
    </dgm:pt>
    <dgm:pt modelId="{8B7106C4-28DB-437A-9C37-87856523700D}" type="pres">
      <dgm:prSet presAssocID="{7A866F54-F9FD-454B-82B0-16250B3DC90C}" presName="text0" presStyleLbl="node1" presStyleIdx="1" presStyleCnt="8">
        <dgm:presLayoutVars>
          <dgm:bulletEnabled val="1"/>
        </dgm:presLayoutVars>
      </dgm:prSet>
      <dgm:spPr/>
    </dgm:pt>
    <dgm:pt modelId="{8BF67F56-AE68-4C39-BB12-7E4AC3C797F4}" type="pres">
      <dgm:prSet presAssocID="{98A37ABC-B776-4D40-B018-8D9C447C3984}" presName="Name56" presStyleLbl="parChTrans1D2" presStyleIdx="1" presStyleCnt="7"/>
      <dgm:spPr/>
    </dgm:pt>
    <dgm:pt modelId="{FAD6873C-CC73-40AE-8672-420655908BCC}" type="pres">
      <dgm:prSet presAssocID="{94D88E1F-EE8C-48B7-9D23-D836CEFB386A}" presName="text0" presStyleLbl="node1" presStyleIdx="2" presStyleCnt="8">
        <dgm:presLayoutVars>
          <dgm:bulletEnabled val="1"/>
        </dgm:presLayoutVars>
      </dgm:prSet>
      <dgm:spPr/>
    </dgm:pt>
    <dgm:pt modelId="{BC931D15-FCF1-4D65-8537-22A8E55C3075}" type="pres">
      <dgm:prSet presAssocID="{3B4FF9BF-D3D9-467B-AC45-D271F9E73067}" presName="Name56" presStyleLbl="parChTrans1D2" presStyleIdx="2" presStyleCnt="7"/>
      <dgm:spPr/>
    </dgm:pt>
    <dgm:pt modelId="{D84D4E57-D399-4C3A-A873-D3602C0C2D55}" type="pres">
      <dgm:prSet presAssocID="{AA8AAEE8-960C-4A77-BEA8-2A06684A8AFA}" presName="text0" presStyleLbl="node1" presStyleIdx="3" presStyleCnt="8">
        <dgm:presLayoutVars>
          <dgm:bulletEnabled val="1"/>
        </dgm:presLayoutVars>
      </dgm:prSet>
      <dgm:spPr/>
    </dgm:pt>
    <dgm:pt modelId="{2AEB529C-9121-44C2-87B2-C963B184042F}" type="pres">
      <dgm:prSet presAssocID="{7E6291C8-530E-491E-B5C8-3935F87EEE7C}" presName="Name56" presStyleLbl="parChTrans1D2" presStyleIdx="3" presStyleCnt="7"/>
      <dgm:spPr/>
    </dgm:pt>
    <dgm:pt modelId="{006F37F0-8C09-41BB-AE6E-B2781DCD65DB}" type="pres">
      <dgm:prSet presAssocID="{A6CC1E2E-7B23-4EC7-A7A8-A8608D96777E}" presName="text0" presStyleLbl="node1" presStyleIdx="4" presStyleCnt="8">
        <dgm:presLayoutVars>
          <dgm:bulletEnabled val="1"/>
        </dgm:presLayoutVars>
      </dgm:prSet>
      <dgm:spPr/>
    </dgm:pt>
    <dgm:pt modelId="{6498D03B-7885-4C09-AB56-CFA0FFA9C232}" type="pres">
      <dgm:prSet presAssocID="{F402B4CE-B254-472F-A764-D9EBD93E95EE}" presName="Name56" presStyleLbl="parChTrans1D2" presStyleIdx="4" presStyleCnt="7"/>
      <dgm:spPr/>
    </dgm:pt>
    <dgm:pt modelId="{94E0E1D1-3EEC-408F-AE8F-3CCB3C4605A6}" type="pres">
      <dgm:prSet presAssocID="{EE2C94B6-A371-4627-A482-1928F7F79954}" presName="text0" presStyleLbl="node1" presStyleIdx="5" presStyleCnt="8">
        <dgm:presLayoutVars>
          <dgm:bulletEnabled val="1"/>
        </dgm:presLayoutVars>
      </dgm:prSet>
      <dgm:spPr/>
    </dgm:pt>
    <dgm:pt modelId="{8B80B5AE-E1C3-4150-A9D9-693823485E7B}" type="pres">
      <dgm:prSet presAssocID="{00CF4DEB-0EE0-4777-B122-E96CCFA1CB2A}" presName="Name56" presStyleLbl="parChTrans1D2" presStyleIdx="5" presStyleCnt="7"/>
      <dgm:spPr/>
    </dgm:pt>
    <dgm:pt modelId="{9F669F8E-6F97-428D-9DB4-D7CF2542FE2F}" type="pres">
      <dgm:prSet presAssocID="{0EDE61DA-ADEA-4A0C-89E8-E6492EF8BAE5}" presName="text0" presStyleLbl="node1" presStyleIdx="6" presStyleCnt="8">
        <dgm:presLayoutVars>
          <dgm:bulletEnabled val="1"/>
        </dgm:presLayoutVars>
      </dgm:prSet>
      <dgm:spPr/>
    </dgm:pt>
    <dgm:pt modelId="{9E2A9DB4-DDA1-4995-9FE6-51009E6BD03B}" type="pres">
      <dgm:prSet presAssocID="{C7425072-3539-4399-89DF-AED2F9C8D90D}" presName="Name56" presStyleLbl="parChTrans1D2" presStyleIdx="6" presStyleCnt="7"/>
      <dgm:spPr/>
    </dgm:pt>
    <dgm:pt modelId="{75C5B13B-ACE9-4FB3-896D-FF9F0859523F}" type="pres">
      <dgm:prSet presAssocID="{600A4CE6-AA48-4D60-81AD-1AA7A5D91030}" presName="text0" presStyleLbl="node1" presStyleIdx="7" presStyleCnt="8">
        <dgm:presLayoutVars>
          <dgm:bulletEnabled val="1"/>
        </dgm:presLayoutVars>
      </dgm:prSet>
      <dgm:spPr/>
    </dgm:pt>
  </dgm:ptLst>
  <dgm:cxnLst>
    <dgm:cxn modelId="{FAE07D02-07D4-4B45-8427-4FFE501116D6}" srcId="{02C8DF86-81BF-42E2-A874-06C157B9BA97}" destId="{A96A2697-1FB6-4D9D-9AAE-FC48FFD4016A}" srcOrd="13" destOrd="0" parTransId="{6356855D-8D9B-447F-A1B7-85F8B3D0FC0B}" sibTransId="{D464961D-5B00-4378-AFC3-5D24D3FCE8D9}"/>
    <dgm:cxn modelId="{23239209-77E2-462A-8CC9-89EC86913AC3}" type="presOf" srcId="{00CF4DEB-0EE0-4777-B122-E96CCFA1CB2A}" destId="{8B80B5AE-E1C3-4150-A9D9-693823485E7B}" srcOrd="0" destOrd="0" presId="urn:microsoft.com/office/officeart/2008/layout/RadialCluster"/>
    <dgm:cxn modelId="{63FA7B0C-1422-4239-8E76-A554A00A05BA}" srcId="{02C8DF86-81BF-42E2-A874-06C157B9BA97}" destId="{600A4CE6-AA48-4D60-81AD-1AA7A5D91030}" srcOrd="6" destOrd="0" parTransId="{C7425072-3539-4399-89DF-AED2F9C8D90D}" sibTransId="{3855AA1F-4A25-4FFD-B041-ED8DF7557F6C}"/>
    <dgm:cxn modelId="{7DAAC80C-7B87-4190-BC16-ED8DC1D53072}" srcId="{02C8DF86-81BF-42E2-A874-06C157B9BA97}" destId="{77C93F9F-98A3-406C-B1C1-F5DA8A28316A}" srcOrd="14" destOrd="0" parTransId="{18A44B4F-DC4D-436A-A8A6-B815C603D1F9}" sibTransId="{3BA7F6C4-FD70-4A92-A31B-C5719AE49DF8}"/>
    <dgm:cxn modelId="{CA58CE28-0DAF-472D-9222-2578A06C2692}" type="presOf" srcId="{EE2C94B6-A371-4627-A482-1928F7F79954}" destId="{94E0E1D1-3EEC-408F-AE8F-3CCB3C4605A6}" srcOrd="0" destOrd="0" presId="urn:microsoft.com/office/officeart/2008/layout/RadialCluster"/>
    <dgm:cxn modelId="{DDA47A2C-1551-4428-AC6F-2B1180CB7C3B}" srcId="{02C8DF86-81BF-42E2-A874-06C157B9BA97}" destId="{A367D5C1-C4EE-43D5-80C1-A992113DCE57}" srcOrd="23" destOrd="0" parTransId="{53984FAB-C902-4B68-9FC2-060F2D43FA9E}" sibTransId="{D3BF3365-EA32-451F-B3ED-7BAA0FC559EE}"/>
    <dgm:cxn modelId="{952F2637-52D4-41E5-B38C-A7BF87419F8D}" srcId="{02C8DF86-81BF-42E2-A874-06C157B9BA97}" destId="{1352094B-F023-4188-9D06-CF82605F9260}" srcOrd="21" destOrd="0" parTransId="{55AE612D-E864-478B-9C74-F34446DA0D57}" sibTransId="{BAF5D946-0B21-4D4C-8054-54313F59E7B5}"/>
    <dgm:cxn modelId="{2732883D-12B9-4940-81DE-F790F7285556}" srcId="{02C8DF86-81BF-42E2-A874-06C157B9BA97}" destId="{EE2C94B6-A371-4627-A482-1928F7F79954}" srcOrd="4" destOrd="0" parTransId="{F402B4CE-B254-472F-A764-D9EBD93E95EE}" sibTransId="{DBCD0A20-6642-48DD-B03E-71FC9D2EF27A}"/>
    <dgm:cxn modelId="{34ACB65D-2660-44B5-BB68-F3D654EFA739}" type="presOf" srcId="{0EDE61DA-ADEA-4A0C-89E8-E6492EF8BAE5}" destId="{9F669F8E-6F97-428D-9DB4-D7CF2542FE2F}" srcOrd="0" destOrd="0" presId="urn:microsoft.com/office/officeart/2008/layout/RadialCluster"/>
    <dgm:cxn modelId="{1E255764-5174-4265-BF7D-FA72A2AC4B90}" type="presOf" srcId="{C7425072-3539-4399-89DF-AED2F9C8D90D}" destId="{9E2A9DB4-DDA1-4995-9FE6-51009E6BD03B}" srcOrd="0" destOrd="0" presId="urn:microsoft.com/office/officeart/2008/layout/RadialCluster"/>
    <dgm:cxn modelId="{AB9DF465-D7BE-4B91-9497-90FE78683CFE}" srcId="{02C8DF86-81BF-42E2-A874-06C157B9BA97}" destId="{65766AC3-982D-4C76-8A10-7F198A2B2792}" srcOrd="16" destOrd="0" parTransId="{DDC8A844-2141-4C71-AA3D-7F9AA51530BD}" sibTransId="{5F9FA997-C422-408A-A1CD-A35D752CADB6}"/>
    <dgm:cxn modelId="{7FB82067-742E-4497-B765-DE7E7120B0DF}" srcId="{02C8DF86-81BF-42E2-A874-06C157B9BA97}" destId="{5CB08D2F-E25F-4164-A17F-EC9B4A2A3D65}" srcOrd="15" destOrd="0" parTransId="{1F16B94E-C431-4D19-BBE9-369E3EB288A8}" sibTransId="{8DD61E4F-FEAD-4EED-B65B-A7F4FE2FD571}"/>
    <dgm:cxn modelId="{DDBDC149-EEB1-413E-AB94-32E68B46873E}" srcId="{02C8DF86-81BF-42E2-A874-06C157B9BA97}" destId="{CD14A9EB-2AD3-446F-9BE7-E1C883D81891}" srcOrd="26" destOrd="0" parTransId="{F0593A84-6022-4E37-8883-D3FCEE2D4D6A}" sibTransId="{D85601B4-9EDC-4E2D-AE96-CC9D2DA441DC}"/>
    <dgm:cxn modelId="{0EAEB471-C6FD-4925-97B1-4186D3028328}" srcId="{3651906A-8D5A-4E2D-8505-40B28F2CA82A}" destId="{04A75E47-F52F-460A-8AAA-44D1D80BF0CD}" srcOrd="2" destOrd="0" parTransId="{BA95EA7B-6024-413A-A9F7-D67982ACF07C}" sibTransId="{32F4C47E-FEC7-4AAB-A68E-E3C803F55A58}"/>
    <dgm:cxn modelId="{B57B7E76-2FC3-4DC5-B8E0-B83443DC3B1C}" type="presOf" srcId="{A6CE3F2A-7C02-40C7-BEE2-175B314626DC}" destId="{19E0606E-D0D3-460E-8419-A5AA2EBABB18}" srcOrd="0" destOrd="0" presId="urn:microsoft.com/office/officeart/2008/layout/RadialCluster"/>
    <dgm:cxn modelId="{3DC9D87C-A8DA-487A-8614-1E381102938E}" type="presOf" srcId="{02C8DF86-81BF-42E2-A874-06C157B9BA97}" destId="{CCC3F676-AE01-4EE9-AC27-51A2474A02B4}" srcOrd="0" destOrd="0" presId="urn:microsoft.com/office/officeart/2008/layout/RadialCluster"/>
    <dgm:cxn modelId="{EC56298C-97ED-4600-9F56-B80981F27DE0}" type="presOf" srcId="{7E6291C8-530E-491E-B5C8-3935F87EEE7C}" destId="{2AEB529C-9121-44C2-87B2-C963B184042F}" srcOrd="0" destOrd="0" presId="urn:microsoft.com/office/officeart/2008/layout/RadialCluster"/>
    <dgm:cxn modelId="{BF6EE58E-8A62-4142-BF37-B355CEB44154}" srcId="{02C8DF86-81BF-42E2-A874-06C157B9BA97}" destId="{94D88E1F-EE8C-48B7-9D23-D836CEFB386A}" srcOrd="1" destOrd="0" parTransId="{98A37ABC-B776-4D40-B018-8D9C447C3984}" sibTransId="{0F551637-5C41-49BE-AABD-30E776FFDB8E}"/>
    <dgm:cxn modelId="{9708C590-B823-4D84-AED9-261FBAF76234}" type="presOf" srcId="{7A866F54-F9FD-454B-82B0-16250B3DC90C}" destId="{8B7106C4-28DB-437A-9C37-87856523700D}" srcOrd="0" destOrd="0" presId="urn:microsoft.com/office/officeart/2008/layout/RadialCluster"/>
    <dgm:cxn modelId="{C10DF596-F0B9-4C72-9203-94DD1398021A}" srcId="{02C8DF86-81BF-42E2-A874-06C157B9BA97}" destId="{AA8AAEE8-960C-4A77-BEA8-2A06684A8AFA}" srcOrd="2" destOrd="0" parTransId="{3B4FF9BF-D3D9-467B-AC45-D271F9E73067}" sibTransId="{F393EE0D-CA2A-4F66-B384-3763ECEDC931}"/>
    <dgm:cxn modelId="{25B7DB98-D1DE-4923-B79D-78C3D762A322}" srcId="{02C8DF86-81BF-42E2-A874-06C157B9BA97}" destId="{A8C74A14-7405-49D8-B480-935E5E942B6F}" srcOrd="8" destOrd="0" parTransId="{BCC9B831-B81F-482A-9FF8-43632DA14D72}" sibTransId="{012F414F-DD1D-48F0-9949-434807F45079}"/>
    <dgm:cxn modelId="{A330699D-4C24-4FF3-8A7A-EBB81781191E}" type="presOf" srcId="{3B4FF9BF-D3D9-467B-AC45-D271F9E73067}" destId="{BC931D15-FCF1-4D65-8537-22A8E55C3075}" srcOrd="0" destOrd="0" presId="urn:microsoft.com/office/officeart/2008/layout/RadialCluster"/>
    <dgm:cxn modelId="{1AAD4A9D-C47B-428C-ACA2-D24F554D29E7}" srcId="{02C8DF86-81BF-42E2-A874-06C157B9BA97}" destId="{6ABC3966-A552-4EC4-8D02-1926F64ACD00}" srcOrd="9" destOrd="0" parTransId="{6622DFBF-6330-40F5-8D12-E819F9B148DB}" sibTransId="{6F30AB35-7402-4D65-8C63-433251193B5C}"/>
    <dgm:cxn modelId="{4D553A9F-7284-44B7-A6BE-A880DB3ED2F6}" srcId="{02C8DF86-81BF-42E2-A874-06C157B9BA97}" destId="{7A866F54-F9FD-454B-82B0-16250B3DC90C}" srcOrd="0" destOrd="0" parTransId="{A6CE3F2A-7C02-40C7-BEE2-175B314626DC}" sibTransId="{57B56627-53E2-43A0-8D2E-2D93543C139F}"/>
    <dgm:cxn modelId="{065EBBA6-1DCD-4104-ABCF-A7A5FEEEB58D}" srcId="{02C8DF86-81BF-42E2-A874-06C157B9BA97}" destId="{ECC66E91-0B64-458B-81A7-F0837239F5F1}" srcOrd="17" destOrd="0" parTransId="{3EE505B6-4100-4994-A74A-95E90EA72956}" sibTransId="{48EAD10A-3AE4-4916-9EC1-D071B9F385B7}"/>
    <dgm:cxn modelId="{4006A4A9-4A14-47D9-B149-E9BA28CEB435}" srcId="{02C8DF86-81BF-42E2-A874-06C157B9BA97}" destId="{3CA8837D-175A-433A-A002-74F23DD94F7F}" srcOrd="25" destOrd="0" parTransId="{5E670FC9-E71A-439B-9DF6-7158B00A6713}" sibTransId="{F5C80D1F-EF9F-4F20-9B5D-29D819498599}"/>
    <dgm:cxn modelId="{814BB6AA-98FE-4A3A-87DA-E82A7C28B940}" type="presOf" srcId="{F402B4CE-B254-472F-A764-D9EBD93E95EE}" destId="{6498D03B-7885-4C09-AB56-CFA0FFA9C232}" srcOrd="0" destOrd="0" presId="urn:microsoft.com/office/officeart/2008/layout/RadialCluster"/>
    <dgm:cxn modelId="{6901D1B2-30B7-43C7-B4DA-B3082A514C1D}" srcId="{02C8DF86-81BF-42E2-A874-06C157B9BA97}" destId="{A6CC1E2E-7B23-4EC7-A7A8-A8608D96777E}" srcOrd="3" destOrd="0" parTransId="{7E6291C8-530E-491E-B5C8-3935F87EEE7C}" sibTransId="{6CE018A5-DBC0-450F-B152-A845DF7C9E7C}"/>
    <dgm:cxn modelId="{7F6A0CB6-F79F-4E15-99C5-08E40A5F4E02}" srcId="{02C8DF86-81BF-42E2-A874-06C157B9BA97}" destId="{0EDE61DA-ADEA-4A0C-89E8-E6492EF8BAE5}" srcOrd="5" destOrd="0" parTransId="{00CF4DEB-0EE0-4777-B122-E96CCFA1CB2A}" sibTransId="{CC66ADBF-AA11-40DF-97F7-958749A8B5BD}"/>
    <dgm:cxn modelId="{55B018B9-AFBC-4088-9699-0902D27451C2}" srcId="{02C8DF86-81BF-42E2-A874-06C157B9BA97}" destId="{30ADE716-CE9F-4348-B0ED-02E3F189333F}" srcOrd="7" destOrd="0" parTransId="{CD381DFC-C53B-4AF6-AB1F-DBB329B391C8}" sibTransId="{41823BB5-2C41-47ED-9C86-555CEE46603E}"/>
    <dgm:cxn modelId="{7CF136C2-218D-46DB-BE84-048426123DD6}" srcId="{3651906A-8D5A-4E2D-8505-40B28F2CA82A}" destId="{A15B9A44-3DD2-4E10-AEE8-1590C08B1983}" srcOrd="1" destOrd="0" parTransId="{007585EF-2887-498B-A017-08EBFF003733}" sibTransId="{278E4FAB-F74D-4002-9762-62B309CF62EC}"/>
    <dgm:cxn modelId="{073456C7-4398-4425-BD88-65261CB19538}" type="presOf" srcId="{3651906A-8D5A-4E2D-8505-40B28F2CA82A}" destId="{96088335-37D7-4E07-A96A-2A860E239C81}" srcOrd="0" destOrd="0" presId="urn:microsoft.com/office/officeart/2008/layout/RadialCluster"/>
    <dgm:cxn modelId="{59751ACE-08E1-497C-A05B-F600E63A60E9}" srcId="{02C8DF86-81BF-42E2-A874-06C157B9BA97}" destId="{8F2499F2-2957-4C2A-9CAF-37AE8F2B15B4}" srcOrd="10" destOrd="0" parTransId="{F6C73841-DC02-4B75-82BB-001BD5C22797}" sibTransId="{3CC45038-B60E-4DB4-BA08-762DF33BDC22}"/>
    <dgm:cxn modelId="{3A6E46CF-F269-4696-8386-41FD3BDF348A}" type="presOf" srcId="{600A4CE6-AA48-4D60-81AD-1AA7A5D91030}" destId="{75C5B13B-ACE9-4FB3-896D-FF9F0859523F}" srcOrd="0" destOrd="0" presId="urn:microsoft.com/office/officeart/2008/layout/RadialCluster"/>
    <dgm:cxn modelId="{A39754D1-B92D-42D2-AC8D-FDDFF9B4E881}" srcId="{02C8DF86-81BF-42E2-A874-06C157B9BA97}" destId="{B8F4F1FC-1CC8-4BF3-8080-F1B33A85BBC5}" srcOrd="22" destOrd="0" parTransId="{EC13D804-547D-4770-A9E4-C637B9CFE899}" sibTransId="{AC8FAD6E-D79D-4232-9D8D-98266DDD1B39}"/>
    <dgm:cxn modelId="{952DFCD5-B769-4D4F-938B-DD858D1CA29B}" type="presOf" srcId="{AA8AAEE8-960C-4A77-BEA8-2A06684A8AFA}" destId="{D84D4E57-D399-4C3A-A873-D3602C0C2D55}" srcOrd="0" destOrd="0" presId="urn:microsoft.com/office/officeart/2008/layout/RadialCluster"/>
    <dgm:cxn modelId="{0CB460DA-0B3F-473F-A8C1-AE95122D0EEC}" srcId="{02C8DF86-81BF-42E2-A874-06C157B9BA97}" destId="{C3983786-0CE5-443B-A6A6-859C145A474F}" srcOrd="12" destOrd="0" parTransId="{620D94A8-5F9A-4462-BEFC-A45FC157AF66}" sibTransId="{DC513D2C-96AA-4BC2-8E14-9E5627B1EEA6}"/>
    <dgm:cxn modelId="{A782B1DB-541C-4290-9759-0D4AD58EBA37}" srcId="{02C8DF86-81BF-42E2-A874-06C157B9BA97}" destId="{29FDA4E3-4881-462B-BF6E-34FB1A0F3AEA}" srcOrd="19" destOrd="0" parTransId="{DEC1868A-82D0-4647-AFE6-26E4AA8B88BF}" sibTransId="{7570E344-246E-414D-9B4D-0665863C6A25}"/>
    <dgm:cxn modelId="{858497DC-C9E7-4FC2-A550-4E3672477B8E}" srcId="{3651906A-8D5A-4E2D-8505-40B28F2CA82A}" destId="{02C8DF86-81BF-42E2-A874-06C157B9BA97}" srcOrd="0" destOrd="0" parTransId="{4829C6FD-E029-4A46-931D-28A2EE6542E0}" sibTransId="{4C409255-278C-48B3-B45A-B942C31AE7DE}"/>
    <dgm:cxn modelId="{8922D4E0-10E2-4274-8BAA-0B9B6A9490C2}" srcId="{02C8DF86-81BF-42E2-A874-06C157B9BA97}" destId="{BA7EFAFD-6B91-4710-BC5E-2DBB3605888E}" srcOrd="20" destOrd="0" parTransId="{AADDFDC8-A884-48E0-98AB-443C24C8AA49}" sibTransId="{5DAA3513-22CA-42D9-9BF7-1216A3BBBD4D}"/>
    <dgm:cxn modelId="{64562BE3-AD8C-46F8-8E3D-1680AD9D3A75}" srcId="{02C8DF86-81BF-42E2-A874-06C157B9BA97}" destId="{E353FCB4-A0F5-4901-94B8-A2360949351D}" srcOrd="11" destOrd="0" parTransId="{A08EF01E-A7A6-4B5D-BA67-977C28EA0919}" sibTransId="{A0123ABB-A4E5-4DC7-BBCF-D9EFFC002D99}"/>
    <dgm:cxn modelId="{431043E9-C340-44C2-A40C-8CFE492FCF00}" type="presOf" srcId="{98A37ABC-B776-4D40-B018-8D9C447C3984}" destId="{8BF67F56-AE68-4C39-BB12-7E4AC3C797F4}" srcOrd="0" destOrd="0" presId="urn:microsoft.com/office/officeart/2008/layout/RadialCluster"/>
    <dgm:cxn modelId="{AE323EED-571C-49CF-A3B1-67F650F6D21D}" srcId="{02C8DF86-81BF-42E2-A874-06C157B9BA97}" destId="{EAA6240A-DC95-43F8-B8A0-F93BD0B76087}" srcOrd="24" destOrd="0" parTransId="{439B695C-5567-448A-AA54-6747C9CB1B52}" sibTransId="{466F9B22-93DC-4286-88F3-D6DA03C16962}"/>
    <dgm:cxn modelId="{2B8086F4-7969-4074-A7C9-1735902397E4}" srcId="{02C8DF86-81BF-42E2-A874-06C157B9BA97}" destId="{37D87E1C-8FF1-4F82-B768-3DC8FB0F012D}" srcOrd="18" destOrd="0" parTransId="{81A27654-5F74-4F7B-9775-96DC9C81917B}" sibTransId="{7F9D30C9-5916-47F0-9D11-8EA8EF081A15}"/>
    <dgm:cxn modelId="{BE5FA1F9-6E83-451E-B05C-D0DB714E2CA8}" type="presOf" srcId="{A6CC1E2E-7B23-4EC7-A7A8-A8608D96777E}" destId="{006F37F0-8C09-41BB-AE6E-B2781DCD65DB}" srcOrd="0" destOrd="0" presId="urn:microsoft.com/office/officeart/2008/layout/RadialCluster"/>
    <dgm:cxn modelId="{885CBDFE-6E22-4D9F-9B93-73EBD5DE40E6}" type="presOf" srcId="{94D88E1F-EE8C-48B7-9D23-D836CEFB386A}" destId="{FAD6873C-CC73-40AE-8672-420655908BCC}" srcOrd="0" destOrd="0" presId="urn:microsoft.com/office/officeart/2008/layout/RadialCluster"/>
    <dgm:cxn modelId="{FE8F08FF-0041-4B27-95F0-FEB0779A5B32}" type="presParOf" srcId="{96088335-37D7-4E07-A96A-2A860E239C81}" destId="{D734E8D1-334C-4FAF-A2A4-A899B012E3CD}" srcOrd="0" destOrd="0" presId="urn:microsoft.com/office/officeart/2008/layout/RadialCluster"/>
    <dgm:cxn modelId="{6480DC76-2DE1-49FA-8CAB-F0D483A247DD}" type="presParOf" srcId="{D734E8D1-334C-4FAF-A2A4-A899B012E3CD}" destId="{CCC3F676-AE01-4EE9-AC27-51A2474A02B4}" srcOrd="0" destOrd="0" presId="urn:microsoft.com/office/officeart/2008/layout/RadialCluster"/>
    <dgm:cxn modelId="{19874BBC-D374-4C1F-B635-7AB28B35DC90}" type="presParOf" srcId="{D734E8D1-334C-4FAF-A2A4-A899B012E3CD}" destId="{19E0606E-D0D3-460E-8419-A5AA2EBABB18}" srcOrd="1" destOrd="0" presId="urn:microsoft.com/office/officeart/2008/layout/RadialCluster"/>
    <dgm:cxn modelId="{DBD744EC-7F53-488D-96FA-236DC65B732D}" type="presParOf" srcId="{D734E8D1-334C-4FAF-A2A4-A899B012E3CD}" destId="{8B7106C4-28DB-437A-9C37-87856523700D}" srcOrd="2" destOrd="0" presId="urn:microsoft.com/office/officeart/2008/layout/RadialCluster"/>
    <dgm:cxn modelId="{AF6D1DB4-AEAF-4B6D-AC45-AA4B44FF2A09}" type="presParOf" srcId="{D734E8D1-334C-4FAF-A2A4-A899B012E3CD}" destId="{8BF67F56-AE68-4C39-BB12-7E4AC3C797F4}" srcOrd="3" destOrd="0" presId="urn:microsoft.com/office/officeart/2008/layout/RadialCluster"/>
    <dgm:cxn modelId="{8FD036B7-7C1E-456A-A656-B960D47B7BA3}" type="presParOf" srcId="{D734E8D1-334C-4FAF-A2A4-A899B012E3CD}" destId="{FAD6873C-CC73-40AE-8672-420655908BCC}" srcOrd="4" destOrd="0" presId="urn:microsoft.com/office/officeart/2008/layout/RadialCluster"/>
    <dgm:cxn modelId="{191876DC-770C-44FB-A9EA-143CA4155B35}" type="presParOf" srcId="{D734E8D1-334C-4FAF-A2A4-A899B012E3CD}" destId="{BC931D15-FCF1-4D65-8537-22A8E55C3075}" srcOrd="5" destOrd="0" presId="urn:microsoft.com/office/officeart/2008/layout/RadialCluster"/>
    <dgm:cxn modelId="{686DC8AE-2CDA-4BD4-8D0F-51E85E8894B9}" type="presParOf" srcId="{D734E8D1-334C-4FAF-A2A4-A899B012E3CD}" destId="{D84D4E57-D399-4C3A-A873-D3602C0C2D55}" srcOrd="6" destOrd="0" presId="urn:microsoft.com/office/officeart/2008/layout/RadialCluster"/>
    <dgm:cxn modelId="{2C576E0C-8613-4A82-8B35-4827B323A551}" type="presParOf" srcId="{D734E8D1-334C-4FAF-A2A4-A899B012E3CD}" destId="{2AEB529C-9121-44C2-87B2-C963B184042F}" srcOrd="7" destOrd="0" presId="urn:microsoft.com/office/officeart/2008/layout/RadialCluster"/>
    <dgm:cxn modelId="{89DC0F0D-87CB-4C9E-A69C-E85BE561D8AC}" type="presParOf" srcId="{D734E8D1-334C-4FAF-A2A4-A899B012E3CD}" destId="{006F37F0-8C09-41BB-AE6E-B2781DCD65DB}" srcOrd="8" destOrd="0" presId="urn:microsoft.com/office/officeart/2008/layout/RadialCluster"/>
    <dgm:cxn modelId="{B6214160-3364-4F9C-AF43-A2E6FD5349E3}" type="presParOf" srcId="{D734E8D1-334C-4FAF-A2A4-A899B012E3CD}" destId="{6498D03B-7885-4C09-AB56-CFA0FFA9C232}" srcOrd="9" destOrd="0" presId="urn:microsoft.com/office/officeart/2008/layout/RadialCluster"/>
    <dgm:cxn modelId="{D3A44C16-7709-4801-B576-7F239F511427}" type="presParOf" srcId="{D734E8D1-334C-4FAF-A2A4-A899B012E3CD}" destId="{94E0E1D1-3EEC-408F-AE8F-3CCB3C4605A6}" srcOrd="10" destOrd="0" presId="urn:microsoft.com/office/officeart/2008/layout/RadialCluster"/>
    <dgm:cxn modelId="{33A14484-B1B6-469C-96DC-31CF2F4AE57E}" type="presParOf" srcId="{D734E8D1-334C-4FAF-A2A4-A899B012E3CD}" destId="{8B80B5AE-E1C3-4150-A9D9-693823485E7B}" srcOrd="11" destOrd="0" presId="urn:microsoft.com/office/officeart/2008/layout/RadialCluster"/>
    <dgm:cxn modelId="{C23E7C51-8CD1-47D7-9006-343A7348F0AF}" type="presParOf" srcId="{D734E8D1-334C-4FAF-A2A4-A899B012E3CD}" destId="{9F669F8E-6F97-428D-9DB4-D7CF2542FE2F}" srcOrd="12" destOrd="0" presId="urn:microsoft.com/office/officeart/2008/layout/RadialCluster"/>
    <dgm:cxn modelId="{247DA3AC-6E1E-4D5D-8BC0-92B78133034C}" type="presParOf" srcId="{D734E8D1-334C-4FAF-A2A4-A899B012E3CD}" destId="{9E2A9DB4-DDA1-4995-9FE6-51009E6BD03B}" srcOrd="13" destOrd="0" presId="urn:microsoft.com/office/officeart/2008/layout/RadialCluster"/>
    <dgm:cxn modelId="{0992C23D-2AEE-4C1B-989A-E9C4C44BC91E}" type="presParOf" srcId="{D734E8D1-334C-4FAF-A2A4-A899B012E3CD}" destId="{75C5B13B-ACE9-4FB3-896D-FF9F0859523F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CCE734-D532-4956-8669-3B5A0369A6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38294-C745-487E-9BC4-8FC60835DA40}">
      <dgm:prSet phldrT="[Text]" phldr="0"/>
      <dgm:spPr/>
      <dgm:t>
        <a:bodyPr/>
        <a:lstStyle/>
        <a:p>
          <a:r>
            <a:rPr lang="en-US" dirty="0"/>
            <a:t>Strategic Apex</a:t>
          </a:r>
        </a:p>
      </dgm:t>
    </dgm:pt>
    <dgm:pt modelId="{C7C51C04-1C88-47B3-BEC4-AFC0EA846184}" type="parTrans" cxnId="{D00063AF-58F2-4662-86FD-6F0288E0AA5E}">
      <dgm:prSet/>
      <dgm:spPr/>
      <dgm:t>
        <a:bodyPr/>
        <a:lstStyle/>
        <a:p>
          <a:endParaRPr lang="en-US"/>
        </a:p>
      </dgm:t>
    </dgm:pt>
    <dgm:pt modelId="{E65AC628-8F77-486B-AA91-5DA46E54D13F}" type="sibTrans" cxnId="{D00063AF-58F2-4662-86FD-6F0288E0AA5E}">
      <dgm:prSet/>
      <dgm:spPr/>
      <dgm:t>
        <a:bodyPr/>
        <a:lstStyle/>
        <a:p>
          <a:endParaRPr lang="en-US"/>
        </a:p>
      </dgm:t>
    </dgm:pt>
    <dgm:pt modelId="{3129A269-972D-4CE4-BCDE-F8D9A3DA3E96}">
      <dgm:prSet phldrT="[Text]" phldr="0"/>
      <dgm:spPr/>
      <dgm:t>
        <a:bodyPr/>
        <a:lstStyle/>
        <a:p>
          <a:r>
            <a:rPr lang="en-US" dirty="0"/>
            <a:t>Executive Committee</a:t>
          </a:r>
        </a:p>
      </dgm:t>
    </dgm:pt>
    <dgm:pt modelId="{D6605BD0-6A23-4621-BF9A-E1C9009F0073}" type="parTrans" cxnId="{2B2C602D-0DF5-4595-8B4C-FC355147FED6}">
      <dgm:prSet/>
      <dgm:spPr/>
      <dgm:t>
        <a:bodyPr/>
        <a:lstStyle/>
        <a:p>
          <a:endParaRPr lang="en-US"/>
        </a:p>
      </dgm:t>
    </dgm:pt>
    <dgm:pt modelId="{CFE8F1DF-E8B8-445C-A99A-FA078BCCC9A4}" type="sibTrans" cxnId="{2B2C602D-0DF5-4595-8B4C-FC355147FED6}">
      <dgm:prSet/>
      <dgm:spPr/>
      <dgm:t>
        <a:bodyPr/>
        <a:lstStyle/>
        <a:p>
          <a:endParaRPr lang="en-US"/>
        </a:p>
      </dgm:t>
    </dgm:pt>
    <dgm:pt modelId="{350D2AD2-27CE-4BDD-9DF8-17756E1144B1}">
      <dgm:prSet phldrT="[Text]" phldr="0"/>
      <dgm:spPr/>
      <dgm:t>
        <a:bodyPr/>
        <a:lstStyle/>
        <a:p>
          <a:r>
            <a:rPr lang="en-US" dirty="0"/>
            <a:t>Support and control</a:t>
          </a:r>
        </a:p>
      </dgm:t>
    </dgm:pt>
    <dgm:pt modelId="{474C5512-D4B5-46C4-B2DE-7338AE8FE560}" type="parTrans" cxnId="{F103BB48-0F03-4EF8-A4FE-4CB4371C09EF}">
      <dgm:prSet/>
      <dgm:spPr/>
      <dgm:t>
        <a:bodyPr/>
        <a:lstStyle/>
        <a:p>
          <a:endParaRPr lang="en-US"/>
        </a:p>
      </dgm:t>
    </dgm:pt>
    <dgm:pt modelId="{8A082558-EC4A-4161-97E0-3C70B5E422CE}" type="sibTrans" cxnId="{F103BB48-0F03-4EF8-A4FE-4CB4371C09EF}">
      <dgm:prSet/>
      <dgm:spPr/>
      <dgm:t>
        <a:bodyPr/>
        <a:lstStyle/>
        <a:p>
          <a:endParaRPr lang="en-US"/>
        </a:p>
      </dgm:t>
    </dgm:pt>
    <dgm:pt modelId="{95D4EC80-B97A-4801-81F3-EEAEC2DAD280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80494246-9CE5-4912-95E2-FEB35EDA5637}" type="parTrans" cxnId="{D784B8D0-96BF-4550-8A7F-68FFDC7F7D41}">
      <dgm:prSet/>
      <dgm:spPr/>
      <dgm:t>
        <a:bodyPr/>
        <a:lstStyle/>
        <a:p>
          <a:endParaRPr lang="en-US"/>
        </a:p>
      </dgm:t>
    </dgm:pt>
    <dgm:pt modelId="{37AD54C2-798D-4455-8782-DFAEA7852CEF}" type="sibTrans" cxnId="{D784B8D0-96BF-4550-8A7F-68FFDC7F7D41}">
      <dgm:prSet/>
      <dgm:spPr/>
      <dgm:t>
        <a:bodyPr/>
        <a:lstStyle/>
        <a:p>
          <a:endParaRPr lang="en-US"/>
        </a:p>
      </dgm:t>
    </dgm:pt>
    <dgm:pt modelId="{687FC7BF-F409-4733-AC08-3B26F584A62C}">
      <dgm:prSet/>
      <dgm:spPr/>
      <dgm:t>
        <a:bodyPr/>
        <a:lstStyle/>
        <a:p>
          <a:r>
            <a:rPr lang="en-US" dirty="0"/>
            <a:t>Finance</a:t>
          </a:r>
        </a:p>
      </dgm:t>
    </dgm:pt>
    <dgm:pt modelId="{8B59D952-C6FE-45FC-93BA-D33DA5E0DD8C}" type="parTrans" cxnId="{289350F2-3202-4900-B18E-D3BD98EAA842}">
      <dgm:prSet/>
      <dgm:spPr/>
      <dgm:t>
        <a:bodyPr/>
        <a:lstStyle/>
        <a:p>
          <a:endParaRPr lang="en-US"/>
        </a:p>
      </dgm:t>
    </dgm:pt>
    <dgm:pt modelId="{2D010926-D1C7-4ABC-9D5B-DEBB8A1653D1}" type="sibTrans" cxnId="{289350F2-3202-4900-B18E-D3BD98EAA842}">
      <dgm:prSet/>
      <dgm:spPr/>
      <dgm:t>
        <a:bodyPr/>
        <a:lstStyle/>
        <a:p>
          <a:endParaRPr lang="en-US"/>
        </a:p>
      </dgm:t>
    </dgm:pt>
    <dgm:pt modelId="{960465DF-EBEA-496B-9BFC-370F3BDAB71F}">
      <dgm:prSet/>
      <dgm:spPr/>
      <dgm:t>
        <a:bodyPr/>
        <a:lstStyle/>
        <a:p>
          <a:r>
            <a:rPr lang="en-US" dirty="0"/>
            <a:t>Leadership</a:t>
          </a:r>
        </a:p>
      </dgm:t>
    </dgm:pt>
    <dgm:pt modelId="{DEC2813D-4E8D-4F2B-A491-0D5D8A098CE3}" type="parTrans" cxnId="{50CBE8F2-A0DB-4484-9799-554AE8B1F7D7}">
      <dgm:prSet/>
      <dgm:spPr/>
      <dgm:t>
        <a:bodyPr/>
        <a:lstStyle/>
        <a:p>
          <a:endParaRPr lang="en-US"/>
        </a:p>
      </dgm:t>
    </dgm:pt>
    <dgm:pt modelId="{321BC43F-1865-4053-8A47-6C3931AB215F}" type="sibTrans" cxnId="{50CBE8F2-A0DB-4484-9799-554AE8B1F7D7}">
      <dgm:prSet/>
      <dgm:spPr/>
      <dgm:t>
        <a:bodyPr/>
        <a:lstStyle/>
        <a:p>
          <a:endParaRPr lang="en-US"/>
        </a:p>
      </dgm:t>
    </dgm:pt>
    <dgm:pt modelId="{992E8EB6-0B70-454F-B287-1FB70DDFEF69}">
      <dgm:prSet/>
      <dgm:spPr/>
      <dgm:t>
        <a:bodyPr/>
        <a:lstStyle/>
        <a:p>
          <a:r>
            <a:rPr lang="en-US" dirty="0"/>
            <a:t>Management</a:t>
          </a:r>
        </a:p>
      </dgm:t>
    </dgm:pt>
    <dgm:pt modelId="{2BFFA032-0160-4306-ABE8-83D9CDB9D881}" type="parTrans" cxnId="{63BEC035-F480-4189-B1BB-697734C5DBBD}">
      <dgm:prSet/>
      <dgm:spPr/>
      <dgm:t>
        <a:bodyPr/>
        <a:lstStyle/>
        <a:p>
          <a:endParaRPr lang="en-US"/>
        </a:p>
      </dgm:t>
    </dgm:pt>
    <dgm:pt modelId="{787F6577-B006-4109-9A18-C4374346FE78}" type="sibTrans" cxnId="{63BEC035-F480-4189-B1BB-697734C5DBBD}">
      <dgm:prSet/>
      <dgm:spPr/>
      <dgm:t>
        <a:bodyPr/>
        <a:lstStyle/>
        <a:p>
          <a:endParaRPr lang="en-US"/>
        </a:p>
      </dgm:t>
    </dgm:pt>
    <dgm:pt modelId="{A7FDFF57-D929-44A9-BD59-F6DF8CD32F1C}" type="pres">
      <dgm:prSet presAssocID="{70CCE734-D532-4956-8669-3B5A0369A6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C2C8AA-CDDE-4486-8FAB-E47734C33F60}" type="pres">
      <dgm:prSet presAssocID="{24D38294-C745-487E-9BC4-8FC60835DA40}" presName="hierRoot1" presStyleCnt="0">
        <dgm:presLayoutVars>
          <dgm:hierBranch val="init"/>
        </dgm:presLayoutVars>
      </dgm:prSet>
      <dgm:spPr/>
    </dgm:pt>
    <dgm:pt modelId="{D1ECDBDE-A63B-4744-9557-1CED2D5D38A3}" type="pres">
      <dgm:prSet presAssocID="{24D38294-C745-487E-9BC4-8FC60835DA40}" presName="rootComposite1" presStyleCnt="0"/>
      <dgm:spPr/>
    </dgm:pt>
    <dgm:pt modelId="{D55EF32F-7E72-4890-8209-5E334E959318}" type="pres">
      <dgm:prSet presAssocID="{24D38294-C745-487E-9BC4-8FC60835DA40}" presName="rootText1" presStyleLbl="node0" presStyleIdx="0" presStyleCnt="1">
        <dgm:presLayoutVars>
          <dgm:chPref val="3"/>
        </dgm:presLayoutVars>
      </dgm:prSet>
      <dgm:spPr/>
    </dgm:pt>
    <dgm:pt modelId="{CB4DBBD7-8D45-417C-B71E-74B7FD7FCF61}" type="pres">
      <dgm:prSet presAssocID="{24D38294-C745-487E-9BC4-8FC60835DA40}" presName="rootConnector1" presStyleLbl="node1" presStyleIdx="0" presStyleCnt="0"/>
      <dgm:spPr/>
    </dgm:pt>
    <dgm:pt modelId="{A7FE88A2-370D-48DF-820C-E2EB1BDB01D7}" type="pres">
      <dgm:prSet presAssocID="{24D38294-C745-487E-9BC4-8FC60835DA40}" presName="hierChild2" presStyleCnt="0"/>
      <dgm:spPr/>
    </dgm:pt>
    <dgm:pt modelId="{E755B539-3FA5-48FF-A00E-7F73FA17E346}" type="pres">
      <dgm:prSet presAssocID="{D6605BD0-6A23-4621-BF9A-E1C9009F0073}" presName="Name37" presStyleLbl="parChTrans1D2" presStyleIdx="0" presStyleCnt="2"/>
      <dgm:spPr/>
    </dgm:pt>
    <dgm:pt modelId="{B301A14C-FE27-448D-8B1A-D07AD81CFC7E}" type="pres">
      <dgm:prSet presAssocID="{3129A269-972D-4CE4-BCDE-F8D9A3DA3E96}" presName="hierRoot2" presStyleCnt="0">
        <dgm:presLayoutVars>
          <dgm:hierBranch val="init"/>
        </dgm:presLayoutVars>
      </dgm:prSet>
      <dgm:spPr/>
    </dgm:pt>
    <dgm:pt modelId="{6A13D1DA-3DBD-45BF-A0D8-81BE03A21BD6}" type="pres">
      <dgm:prSet presAssocID="{3129A269-972D-4CE4-BCDE-F8D9A3DA3E96}" presName="rootComposite" presStyleCnt="0"/>
      <dgm:spPr/>
    </dgm:pt>
    <dgm:pt modelId="{406FFC94-1C82-473F-AF3F-DC7E947306C4}" type="pres">
      <dgm:prSet presAssocID="{3129A269-972D-4CE4-BCDE-F8D9A3DA3E96}" presName="rootText" presStyleLbl="node2" presStyleIdx="0" presStyleCnt="2">
        <dgm:presLayoutVars>
          <dgm:chPref val="3"/>
        </dgm:presLayoutVars>
      </dgm:prSet>
      <dgm:spPr/>
    </dgm:pt>
    <dgm:pt modelId="{295A39A2-1FD5-4519-A89F-47F56145846A}" type="pres">
      <dgm:prSet presAssocID="{3129A269-972D-4CE4-BCDE-F8D9A3DA3E96}" presName="rootConnector" presStyleLbl="node2" presStyleIdx="0" presStyleCnt="2"/>
      <dgm:spPr/>
    </dgm:pt>
    <dgm:pt modelId="{ADF4A7E9-B9D2-48F0-85EB-C4FB70A6D67F}" type="pres">
      <dgm:prSet presAssocID="{3129A269-972D-4CE4-BCDE-F8D9A3DA3E96}" presName="hierChild4" presStyleCnt="0"/>
      <dgm:spPr/>
    </dgm:pt>
    <dgm:pt modelId="{A1EFAF44-D524-4B18-82E1-D0BAB5481646}" type="pres">
      <dgm:prSet presAssocID="{80494246-9CE5-4912-95E2-FEB35EDA5637}" presName="Name37" presStyleLbl="parChTrans1D3" presStyleIdx="0" presStyleCnt="4"/>
      <dgm:spPr/>
    </dgm:pt>
    <dgm:pt modelId="{3ED2B6A0-4403-447E-8FE4-8893FE51BF4A}" type="pres">
      <dgm:prSet presAssocID="{95D4EC80-B97A-4801-81F3-EEAEC2DAD280}" presName="hierRoot2" presStyleCnt="0">
        <dgm:presLayoutVars>
          <dgm:hierBranch val="init"/>
        </dgm:presLayoutVars>
      </dgm:prSet>
      <dgm:spPr/>
    </dgm:pt>
    <dgm:pt modelId="{B3DAAE89-3FED-4C06-8118-3774AEF2B4E6}" type="pres">
      <dgm:prSet presAssocID="{95D4EC80-B97A-4801-81F3-EEAEC2DAD280}" presName="rootComposite" presStyleCnt="0"/>
      <dgm:spPr/>
    </dgm:pt>
    <dgm:pt modelId="{64B13C61-D74F-46C4-8FAF-8619FE3A529E}" type="pres">
      <dgm:prSet presAssocID="{95D4EC80-B97A-4801-81F3-EEAEC2DAD280}" presName="rootText" presStyleLbl="node3" presStyleIdx="0" presStyleCnt="4" custLinFactX="100000" custLinFactNeighborX="166497" custLinFactNeighborY="-11897">
        <dgm:presLayoutVars>
          <dgm:chPref val="3"/>
        </dgm:presLayoutVars>
      </dgm:prSet>
      <dgm:spPr/>
    </dgm:pt>
    <dgm:pt modelId="{C1892574-EDD5-43B9-9E49-94A3CD3261E7}" type="pres">
      <dgm:prSet presAssocID="{95D4EC80-B97A-4801-81F3-EEAEC2DAD280}" presName="rootConnector" presStyleLbl="node3" presStyleIdx="0" presStyleCnt="4"/>
      <dgm:spPr/>
    </dgm:pt>
    <dgm:pt modelId="{8519E19B-EB92-48EA-A53F-954822A32602}" type="pres">
      <dgm:prSet presAssocID="{95D4EC80-B97A-4801-81F3-EEAEC2DAD280}" presName="hierChild4" presStyleCnt="0"/>
      <dgm:spPr/>
    </dgm:pt>
    <dgm:pt modelId="{B8F5B839-3861-437C-8C50-04BA4A8A8ADE}" type="pres">
      <dgm:prSet presAssocID="{95D4EC80-B97A-4801-81F3-EEAEC2DAD280}" presName="hierChild5" presStyleCnt="0"/>
      <dgm:spPr/>
    </dgm:pt>
    <dgm:pt modelId="{39A180B0-E7DF-44F2-A158-0FD742C1FE04}" type="pres">
      <dgm:prSet presAssocID="{8B59D952-C6FE-45FC-93BA-D33DA5E0DD8C}" presName="Name37" presStyleLbl="parChTrans1D3" presStyleIdx="1" presStyleCnt="4"/>
      <dgm:spPr/>
    </dgm:pt>
    <dgm:pt modelId="{99CD8B1A-1AF5-4E42-98E5-B9968CC33A16}" type="pres">
      <dgm:prSet presAssocID="{687FC7BF-F409-4733-AC08-3B26F584A62C}" presName="hierRoot2" presStyleCnt="0">
        <dgm:presLayoutVars>
          <dgm:hierBranch val="init"/>
        </dgm:presLayoutVars>
      </dgm:prSet>
      <dgm:spPr/>
    </dgm:pt>
    <dgm:pt modelId="{8BF63F92-E3EF-4454-83AA-F95D2220B1F4}" type="pres">
      <dgm:prSet presAssocID="{687FC7BF-F409-4733-AC08-3B26F584A62C}" presName="rootComposite" presStyleCnt="0"/>
      <dgm:spPr/>
    </dgm:pt>
    <dgm:pt modelId="{7C3DFF99-0794-4406-A995-6E0741B9CD83}" type="pres">
      <dgm:prSet presAssocID="{687FC7BF-F409-4733-AC08-3B26F584A62C}" presName="rootText" presStyleLbl="node3" presStyleIdx="1" presStyleCnt="4" custLinFactY="-53897" custLinFactNeighborX="-34319" custLinFactNeighborY="-100000">
        <dgm:presLayoutVars>
          <dgm:chPref val="3"/>
        </dgm:presLayoutVars>
      </dgm:prSet>
      <dgm:spPr/>
    </dgm:pt>
    <dgm:pt modelId="{D1CE7313-5D83-4EB0-A349-4EEDD0A6E752}" type="pres">
      <dgm:prSet presAssocID="{687FC7BF-F409-4733-AC08-3B26F584A62C}" presName="rootConnector" presStyleLbl="node3" presStyleIdx="1" presStyleCnt="4"/>
      <dgm:spPr/>
    </dgm:pt>
    <dgm:pt modelId="{B515F789-93FB-4E53-8F90-112A69444DE8}" type="pres">
      <dgm:prSet presAssocID="{687FC7BF-F409-4733-AC08-3B26F584A62C}" presName="hierChild4" presStyleCnt="0"/>
      <dgm:spPr/>
    </dgm:pt>
    <dgm:pt modelId="{4E518FBC-BFC5-4D8E-8FD7-AB155C61A4F6}" type="pres">
      <dgm:prSet presAssocID="{687FC7BF-F409-4733-AC08-3B26F584A62C}" presName="hierChild5" presStyleCnt="0"/>
      <dgm:spPr/>
    </dgm:pt>
    <dgm:pt modelId="{AEDEE2D9-DD49-4FDF-994C-3B452BD24538}" type="pres">
      <dgm:prSet presAssocID="{DEC2813D-4E8D-4F2B-A491-0D5D8A098CE3}" presName="Name37" presStyleLbl="parChTrans1D3" presStyleIdx="2" presStyleCnt="4"/>
      <dgm:spPr/>
    </dgm:pt>
    <dgm:pt modelId="{9EE5EE08-A086-4A08-BA33-66A94C416E87}" type="pres">
      <dgm:prSet presAssocID="{960465DF-EBEA-496B-9BFC-370F3BDAB71F}" presName="hierRoot2" presStyleCnt="0">
        <dgm:presLayoutVars>
          <dgm:hierBranch val="init"/>
        </dgm:presLayoutVars>
      </dgm:prSet>
      <dgm:spPr/>
    </dgm:pt>
    <dgm:pt modelId="{E1EE10FB-5BD3-49FE-8A66-F4C2845E02D8}" type="pres">
      <dgm:prSet presAssocID="{960465DF-EBEA-496B-9BFC-370F3BDAB71F}" presName="rootComposite" presStyleCnt="0"/>
      <dgm:spPr/>
    </dgm:pt>
    <dgm:pt modelId="{7D094EC9-9302-4D0A-B0D8-BB3551E5FF36}" type="pres">
      <dgm:prSet presAssocID="{960465DF-EBEA-496B-9BFC-370F3BDAB71F}" presName="rootText" presStyleLbl="node3" presStyleIdx="2" presStyleCnt="4" custLinFactX="24013" custLinFactY="-100000" custLinFactNeighborX="100000" custLinFactNeighborY="-195897">
        <dgm:presLayoutVars>
          <dgm:chPref val="3"/>
        </dgm:presLayoutVars>
      </dgm:prSet>
      <dgm:spPr/>
    </dgm:pt>
    <dgm:pt modelId="{1AB23BEE-2CCA-49A7-AA75-D9955372F681}" type="pres">
      <dgm:prSet presAssocID="{960465DF-EBEA-496B-9BFC-370F3BDAB71F}" presName="rootConnector" presStyleLbl="node3" presStyleIdx="2" presStyleCnt="4"/>
      <dgm:spPr/>
    </dgm:pt>
    <dgm:pt modelId="{4F0D4C3D-D84A-4AD2-9D06-881319337760}" type="pres">
      <dgm:prSet presAssocID="{960465DF-EBEA-496B-9BFC-370F3BDAB71F}" presName="hierChild4" presStyleCnt="0"/>
      <dgm:spPr/>
    </dgm:pt>
    <dgm:pt modelId="{BFDD63FF-E042-405A-BA34-7A44B63DFE65}" type="pres">
      <dgm:prSet presAssocID="{960465DF-EBEA-496B-9BFC-370F3BDAB71F}" presName="hierChild5" presStyleCnt="0"/>
      <dgm:spPr/>
    </dgm:pt>
    <dgm:pt modelId="{33FAAE03-E104-4963-AA68-6192545ECE8C}" type="pres">
      <dgm:prSet presAssocID="{2BFFA032-0160-4306-ABE8-83D9CDB9D881}" presName="Name37" presStyleLbl="parChTrans1D3" presStyleIdx="3" presStyleCnt="4"/>
      <dgm:spPr/>
    </dgm:pt>
    <dgm:pt modelId="{556433F7-C31F-46F2-AAAE-DEFBE36FE04D}" type="pres">
      <dgm:prSet presAssocID="{992E8EB6-0B70-454F-B287-1FB70DDFEF69}" presName="hierRoot2" presStyleCnt="0">
        <dgm:presLayoutVars>
          <dgm:hierBranch val="init"/>
        </dgm:presLayoutVars>
      </dgm:prSet>
      <dgm:spPr/>
    </dgm:pt>
    <dgm:pt modelId="{504AC9BB-7B00-4B34-B635-F1DAB7898377}" type="pres">
      <dgm:prSet presAssocID="{992E8EB6-0B70-454F-B287-1FB70DDFEF69}" presName="rootComposite" presStyleCnt="0"/>
      <dgm:spPr/>
    </dgm:pt>
    <dgm:pt modelId="{C4D53D2E-A8CA-496D-9644-168635C85A37}" type="pres">
      <dgm:prSet presAssocID="{992E8EB6-0B70-454F-B287-1FB70DDFEF69}" presName="rootText" presStyleLbl="node3" presStyleIdx="3" presStyleCnt="4" custLinFactX="-100000" custLinFactY="-200000" custLinFactNeighborX="-106524" custLinFactNeighborY="-237897">
        <dgm:presLayoutVars>
          <dgm:chPref val="3"/>
        </dgm:presLayoutVars>
      </dgm:prSet>
      <dgm:spPr/>
    </dgm:pt>
    <dgm:pt modelId="{960536D6-B099-49DF-97C4-C24A7E0B2E69}" type="pres">
      <dgm:prSet presAssocID="{992E8EB6-0B70-454F-B287-1FB70DDFEF69}" presName="rootConnector" presStyleLbl="node3" presStyleIdx="3" presStyleCnt="4"/>
      <dgm:spPr/>
    </dgm:pt>
    <dgm:pt modelId="{06184BDB-E758-4325-986B-150424367D78}" type="pres">
      <dgm:prSet presAssocID="{992E8EB6-0B70-454F-B287-1FB70DDFEF69}" presName="hierChild4" presStyleCnt="0"/>
      <dgm:spPr/>
    </dgm:pt>
    <dgm:pt modelId="{041482A2-364F-43D7-8BF7-9821B4034A50}" type="pres">
      <dgm:prSet presAssocID="{992E8EB6-0B70-454F-B287-1FB70DDFEF69}" presName="hierChild5" presStyleCnt="0"/>
      <dgm:spPr/>
    </dgm:pt>
    <dgm:pt modelId="{8DDC80A5-D306-45CD-BD76-126FDBB10E0C}" type="pres">
      <dgm:prSet presAssocID="{3129A269-972D-4CE4-BCDE-F8D9A3DA3E96}" presName="hierChild5" presStyleCnt="0"/>
      <dgm:spPr/>
    </dgm:pt>
    <dgm:pt modelId="{156946F7-FCF9-4EC9-8E3C-7AA6222FF556}" type="pres">
      <dgm:prSet presAssocID="{474C5512-D4B5-46C4-B2DE-7338AE8FE560}" presName="Name37" presStyleLbl="parChTrans1D2" presStyleIdx="1" presStyleCnt="2"/>
      <dgm:spPr/>
    </dgm:pt>
    <dgm:pt modelId="{E86FA883-E64E-4AA4-AD22-5089BBEBC861}" type="pres">
      <dgm:prSet presAssocID="{350D2AD2-27CE-4BDD-9DF8-17756E1144B1}" presName="hierRoot2" presStyleCnt="0">
        <dgm:presLayoutVars>
          <dgm:hierBranch val="init"/>
        </dgm:presLayoutVars>
      </dgm:prSet>
      <dgm:spPr/>
    </dgm:pt>
    <dgm:pt modelId="{9E34E1E0-AFC0-4A60-8416-A67F0E93748D}" type="pres">
      <dgm:prSet presAssocID="{350D2AD2-27CE-4BDD-9DF8-17756E1144B1}" presName="rootComposite" presStyleCnt="0"/>
      <dgm:spPr/>
    </dgm:pt>
    <dgm:pt modelId="{2E8A9945-61A2-41AB-8F62-A439CBB10FFF}" type="pres">
      <dgm:prSet presAssocID="{350D2AD2-27CE-4BDD-9DF8-17756E1144B1}" presName="rootText" presStyleLbl="node2" presStyleIdx="1" presStyleCnt="2">
        <dgm:presLayoutVars>
          <dgm:chPref val="3"/>
        </dgm:presLayoutVars>
      </dgm:prSet>
      <dgm:spPr/>
    </dgm:pt>
    <dgm:pt modelId="{7015A478-9F95-40EA-B808-CB85FBCB7B14}" type="pres">
      <dgm:prSet presAssocID="{350D2AD2-27CE-4BDD-9DF8-17756E1144B1}" presName="rootConnector" presStyleLbl="node2" presStyleIdx="1" presStyleCnt="2"/>
      <dgm:spPr/>
    </dgm:pt>
    <dgm:pt modelId="{9C6EF13A-D860-410A-9E6B-51735F292C14}" type="pres">
      <dgm:prSet presAssocID="{350D2AD2-27CE-4BDD-9DF8-17756E1144B1}" presName="hierChild4" presStyleCnt="0"/>
      <dgm:spPr/>
    </dgm:pt>
    <dgm:pt modelId="{0B01401E-6007-4DEC-8538-F25E950F1522}" type="pres">
      <dgm:prSet presAssocID="{350D2AD2-27CE-4BDD-9DF8-17756E1144B1}" presName="hierChild5" presStyleCnt="0"/>
      <dgm:spPr/>
    </dgm:pt>
    <dgm:pt modelId="{3A9D48A3-22F3-4A54-9DF1-6366077FA3F9}" type="pres">
      <dgm:prSet presAssocID="{24D38294-C745-487E-9BC4-8FC60835DA40}" presName="hierChild3" presStyleCnt="0"/>
      <dgm:spPr/>
    </dgm:pt>
  </dgm:ptLst>
  <dgm:cxnLst>
    <dgm:cxn modelId="{053E2F08-E093-4A83-B7E2-92DE93E5571B}" type="presOf" srcId="{95D4EC80-B97A-4801-81F3-EEAEC2DAD280}" destId="{64B13C61-D74F-46C4-8FAF-8619FE3A529E}" srcOrd="0" destOrd="0" presId="urn:microsoft.com/office/officeart/2005/8/layout/orgChart1"/>
    <dgm:cxn modelId="{C36FEF09-D032-446A-8B6A-C2E5029B1C2D}" type="presOf" srcId="{80494246-9CE5-4912-95E2-FEB35EDA5637}" destId="{A1EFAF44-D524-4B18-82E1-D0BAB5481646}" srcOrd="0" destOrd="0" presId="urn:microsoft.com/office/officeart/2005/8/layout/orgChart1"/>
    <dgm:cxn modelId="{003A7F23-123F-49E0-B976-B728499FEC60}" type="presOf" srcId="{687FC7BF-F409-4733-AC08-3B26F584A62C}" destId="{D1CE7313-5D83-4EB0-A349-4EEDD0A6E752}" srcOrd="1" destOrd="0" presId="urn:microsoft.com/office/officeart/2005/8/layout/orgChart1"/>
    <dgm:cxn modelId="{8F6DA525-26F5-491C-9A05-901C44839F82}" type="presOf" srcId="{D6605BD0-6A23-4621-BF9A-E1C9009F0073}" destId="{E755B539-3FA5-48FF-A00E-7F73FA17E346}" srcOrd="0" destOrd="0" presId="urn:microsoft.com/office/officeart/2005/8/layout/orgChart1"/>
    <dgm:cxn modelId="{0C16182C-83A1-4D4E-B7A8-58289B67BEB4}" type="presOf" srcId="{350D2AD2-27CE-4BDD-9DF8-17756E1144B1}" destId="{2E8A9945-61A2-41AB-8F62-A439CBB10FFF}" srcOrd="0" destOrd="0" presId="urn:microsoft.com/office/officeart/2005/8/layout/orgChart1"/>
    <dgm:cxn modelId="{2B2C602D-0DF5-4595-8B4C-FC355147FED6}" srcId="{24D38294-C745-487E-9BC4-8FC60835DA40}" destId="{3129A269-972D-4CE4-BCDE-F8D9A3DA3E96}" srcOrd="0" destOrd="0" parTransId="{D6605BD0-6A23-4621-BF9A-E1C9009F0073}" sibTransId="{CFE8F1DF-E8B8-445C-A99A-FA078BCCC9A4}"/>
    <dgm:cxn modelId="{0EC32734-3E43-4539-B41C-12A33584B5E7}" type="presOf" srcId="{687FC7BF-F409-4733-AC08-3B26F584A62C}" destId="{7C3DFF99-0794-4406-A995-6E0741B9CD83}" srcOrd="0" destOrd="0" presId="urn:microsoft.com/office/officeart/2005/8/layout/orgChart1"/>
    <dgm:cxn modelId="{C7258F34-9A00-4384-83C6-41A0F7445B95}" type="presOf" srcId="{992E8EB6-0B70-454F-B287-1FB70DDFEF69}" destId="{C4D53D2E-A8CA-496D-9644-168635C85A37}" srcOrd="0" destOrd="0" presId="urn:microsoft.com/office/officeart/2005/8/layout/orgChart1"/>
    <dgm:cxn modelId="{63BEC035-F480-4189-B1BB-697734C5DBBD}" srcId="{3129A269-972D-4CE4-BCDE-F8D9A3DA3E96}" destId="{992E8EB6-0B70-454F-B287-1FB70DDFEF69}" srcOrd="3" destOrd="0" parTransId="{2BFFA032-0160-4306-ABE8-83D9CDB9D881}" sibTransId="{787F6577-B006-4109-9A18-C4374346FE78}"/>
    <dgm:cxn modelId="{5D0B995D-F428-4495-834A-1651DC2B0830}" type="presOf" srcId="{DEC2813D-4E8D-4F2B-A491-0D5D8A098CE3}" destId="{AEDEE2D9-DD49-4FDF-994C-3B452BD24538}" srcOrd="0" destOrd="0" presId="urn:microsoft.com/office/officeart/2005/8/layout/orgChart1"/>
    <dgm:cxn modelId="{9E2FC563-65AE-4A03-B4C4-4EC2ED55096C}" type="presOf" srcId="{2BFFA032-0160-4306-ABE8-83D9CDB9D881}" destId="{33FAAE03-E104-4963-AA68-6192545ECE8C}" srcOrd="0" destOrd="0" presId="urn:microsoft.com/office/officeart/2005/8/layout/orgChart1"/>
    <dgm:cxn modelId="{F8062767-1212-4762-85F1-236F87990057}" type="presOf" srcId="{960465DF-EBEA-496B-9BFC-370F3BDAB71F}" destId="{1AB23BEE-2CCA-49A7-AA75-D9955372F681}" srcOrd="1" destOrd="0" presId="urn:microsoft.com/office/officeart/2005/8/layout/orgChart1"/>
    <dgm:cxn modelId="{F103BB48-0F03-4EF8-A4FE-4CB4371C09EF}" srcId="{24D38294-C745-487E-9BC4-8FC60835DA40}" destId="{350D2AD2-27CE-4BDD-9DF8-17756E1144B1}" srcOrd="1" destOrd="0" parTransId="{474C5512-D4B5-46C4-B2DE-7338AE8FE560}" sibTransId="{8A082558-EC4A-4161-97E0-3C70B5E422CE}"/>
    <dgm:cxn modelId="{0D43974B-EAD8-43D6-837E-F2EC3A8456D1}" type="presOf" srcId="{992E8EB6-0B70-454F-B287-1FB70DDFEF69}" destId="{960536D6-B099-49DF-97C4-C24A7E0B2E69}" srcOrd="1" destOrd="0" presId="urn:microsoft.com/office/officeart/2005/8/layout/orgChart1"/>
    <dgm:cxn modelId="{57D0C972-CFB7-41CC-ABC2-55D14E1241AF}" type="presOf" srcId="{24D38294-C745-487E-9BC4-8FC60835DA40}" destId="{D55EF32F-7E72-4890-8209-5E334E959318}" srcOrd="0" destOrd="0" presId="urn:microsoft.com/office/officeart/2005/8/layout/orgChart1"/>
    <dgm:cxn modelId="{9A345953-B8E3-4047-8272-1C925301FDE0}" type="presOf" srcId="{70CCE734-D532-4956-8669-3B5A0369A60A}" destId="{A7FDFF57-D929-44A9-BD59-F6DF8CD32F1C}" srcOrd="0" destOrd="0" presId="urn:microsoft.com/office/officeart/2005/8/layout/orgChart1"/>
    <dgm:cxn modelId="{1B154E78-3EEC-4D55-9A2B-8C4E3367B2F9}" type="presOf" srcId="{24D38294-C745-487E-9BC4-8FC60835DA40}" destId="{CB4DBBD7-8D45-417C-B71E-74B7FD7FCF61}" srcOrd="1" destOrd="0" presId="urn:microsoft.com/office/officeart/2005/8/layout/orgChart1"/>
    <dgm:cxn modelId="{AA50DF7F-1DD4-4E7F-B6B4-68FA3B9A93C2}" type="presOf" srcId="{350D2AD2-27CE-4BDD-9DF8-17756E1144B1}" destId="{7015A478-9F95-40EA-B808-CB85FBCB7B14}" srcOrd="1" destOrd="0" presId="urn:microsoft.com/office/officeart/2005/8/layout/orgChart1"/>
    <dgm:cxn modelId="{38906480-10A6-45E2-A674-7197D2ADCE52}" type="presOf" srcId="{3129A269-972D-4CE4-BCDE-F8D9A3DA3E96}" destId="{295A39A2-1FD5-4519-A89F-47F56145846A}" srcOrd="1" destOrd="0" presId="urn:microsoft.com/office/officeart/2005/8/layout/orgChart1"/>
    <dgm:cxn modelId="{A231DF80-8833-49F6-98CD-EF59ED49649E}" type="presOf" srcId="{8B59D952-C6FE-45FC-93BA-D33DA5E0DD8C}" destId="{39A180B0-E7DF-44F2-A158-0FD742C1FE04}" srcOrd="0" destOrd="0" presId="urn:microsoft.com/office/officeart/2005/8/layout/orgChart1"/>
    <dgm:cxn modelId="{FB4D5D9A-C631-41A9-B984-9919B4B52334}" type="presOf" srcId="{960465DF-EBEA-496B-9BFC-370F3BDAB71F}" destId="{7D094EC9-9302-4D0A-B0D8-BB3551E5FF36}" srcOrd="0" destOrd="0" presId="urn:microsoft.com/office/officeart/2005/8/layout/orgChart1"/>
    <dgm:cxn modelId="{1A22929B-22AD-4C54-AC14-D6695A23EAB3}" type="presOf" srcId="{474C5512-D4B5-46C4-B2DE-7338AE8FE560}" destId="{156946F7-FCF9-4EC9-8E3C-7AA6222FF556}" srcOrd="0" destOrd="0" presId="urn:microsoft.com/office/officeart/2005/8/layout/orgChart1"/>
    <dgm:cxn modelId="{D00063AF-58F2-4662-86FD-6F0288E0AA5E}" srcId="{70CCE734-D532-4956-8669-3B5A0369A60A}" destId="{24D38294-C745-487E-9BC4-8FC60835DA40}" srcOrd="0" destOrd="0" parTransId="{C7C51C04-1C88-47B3-BEC4-AFC0EA846184}" sibTransId="{E65AC628-8F77-486B-AA91-5DA46E54D13F}"/>
    <dgm:cxn modelId="{E79100B2-3A7F-4DDD-8B40-CCA0CC1C1208}" type="presOf" srcId="{95D4EC80-B97A-4801-81F3-EEAEC2DAD280}" destId="{C1892574-EDD5-43B9-9E49-94A3CD3261E7}" srcOrd="1" destOrd="0" presId="urn:microsoft.com/office/officeart/2005/8/layout/orgChart1"/>
    <dgm:cxn modelId="{D59079C8-BD10-4003-A9C2-FE809A75F0A9}" type="presOf" srcId="{3129A269-972D-4CE4-BCDE-F8D9A3DA3E96}" destId="{406FFC94-1C82-473F-AF3F-DC7E947306C4}" srcOrd="0" destOrd="0" presId="urn:microsoft.com/office/officeart/2005/8/layout/orgChart1"/>
    <dgm:cxn modelId="{D784B8D0-96BF-4550-8A7F-68FFDC7F7D41}" srcId="{3129A269-972D-4CE4-BCDE-F8D9A3DA3E96}" destId="{95D4EC80-B97A-4801-81F3-EEAEC2DAD280}" srcOrd="0" destOrd="0" parTransId="{80494246-9CE5-4912-95E2-FEB35EDA5637}" sibTransId="{37AD54C2-798D-4455-8782-DFAEA7852CEF}"/>
    <dgm:cxn modelId="{289350F2-3202-4900-B18E-D3BD98EAA842}" srcId="{3129A269-972D-4CE4-BCDE-F8D9A3DA3E96}" destId="{687FC7BF-F409-4733-AC08-3B26F584A62C}" srcOrd="1" destOrd="0" parTransId="{8B59D952-C6FE-45FC-93BA-D33DA5E0DD8C}" sibTransId="{2D010926-D1C7-4ABC-9D5B-DEBB8A1653D1}"/>
    <dgm:cxn modelId="{50CBE8F2-A0DB-4484-9799-554AE8B1F7D7}" srcId="{3129A269-972D-4CE4-BCDE-F8D9A3DA3E96}" destId="{960465DF-EBEA-496B-9BFC-370F3BDAB71F}" srcOrd="2" destOrd="0" parTransId="{DEC2813D-4E8D-4F2B-A491-0D5D8A098CE3}" sibTransId="{321BC43F-1865-4053-8A47-6C3931AB215F}"/>
    <dgm:cxn modelId="{37A9F29F-77EF-4E19-872B-8212B6FFE403}" type="presParOf" srcId="{A7FDFF57-D929-44A9-BD59-F6DF8CD32F1C}" destId="{A5C2C8AA-CDDE-4486-8FAB-E47734C33F60}" srcOrd="0" destOrd="0" presId="urn:microsoft.com/office/officeart/2005/8/layout/orgChart1"/>
    <dgm:cxn modelId="{20A87623-8B0D-4639-B100-A6000AF99BC5}" type="presParOf" srcId="{A5C2C8AA-CDDE-4486-8FAB-E47734C33F60}" destId="{D1ECDBDE-A63B-4744-9557-1CED2D5D38A3}" srcOrd="0" destOrd="0" presId="urn:microsoft.com/office/officeart/2005/8/layout/orgChart1"/>
    <dgm:cxn modelId="{FEB94B76-270E-4F29-8C24-C60FAB959674}" type="presParOf" srcId="{D1ECDBDE-A63B-4744-9557-1CED2D5D38A3}" destId="{D55EF32F-7E72-4890-8209-5E334E959318}" srcOrd="0" destOrd="0" presId="urn:microsoft.com/office/officeart/2005/8/layout/orgChart1"/>
    <dgm:cxn modelId="{BB7CD66F-0CB5-4928-9240-7A3F7DB26BA1}" type="presParOf" srcId="{D1ECDBDE-A63B-4744-9557-1CED2D5D38A3}" destId="{CB4DBBD7-8D45-417C-B71E-74B7FD7FCF61}" srcOrd="1" destOrd="0" presId="urn:microsoft.com/office/officeart/2005/8/layout/orgChart1"/>
    <dgm:cxn modelId="{6B7F60B4-A8A1-4C1A-AB2F-8B2065576CD2}" type="presParOf" srcId="{A5C2C8AA-CDDE-4486-8FAB-E47734C33F60}" destId="{A7FE88A2-370D-48DF-820C-E2EB1BDB01D7}" srcOrd="1" destOrd="0" presId="urn:microsoft.com/office/officeart/2005/8/layout/orgChart1"/>
    <dgm:cxn modelId="{878537AD-53BD-4A19-A964-A4F5859E0703}" type="presParOf" srcId="{A7FE88A2-370D-48DF-820C-E2EB1BDB01D7}" destId="{E755B539-3FA5-48FF-A00E-7F73FA17E346}" srcOrd="0" destOrd="0" presId="urn:microsoft.com/office/officeart/2005/8/layout/orgChart1"/>
    <dgm:cxn modelId="{7FB7DA3A-5D61-47EB-A8E2-898B31228A74}" type="presParOf" srcId="{A7FE88A2-370D-48DF-820C-E2EB1BDB01D7}" destId="{B301A14C-FE27-448D-8B1A-D07AD81CFC7E}" srcOrd="1" destOrd="0" presId="urn:microsoft.com/office/officeart/2005/8/layout/orgChart1"/>
    <dgm:cxn modelId="{426E4431-AD02-4B7F-A801-D19DB1F34C36}" type="presParOf" srcId="{B301A14C-FE27-448D-8B1A-D07AD81CFC7E}" destId="{6A13D1DA-3DBD-45BF-A0D8-81BE03A21BD6}" srcOrd="0" destOrd="0" presId="urn:microsoft.com/office/officeart/2005/8/layout/orgChart1"/>
    <dgm:cxn modelId="{C2DCCFE7-BFCB-49A0-AFF0-1B957059CA1D}" type="presParOf" srcId="{6A13D1DA-3DBD-45BF-A0D8-81BE03A21BD6}" destId="{406FFC94-1C82-473F-AF3F-DC7E947306C4}" srcOrd="0" destOrd="0" presId="urn:microsoft.com/office/officeart/2005/8/layout/orgChart1"/>
    <dgm:cxn modelId="{9197DB69-FE3A-4BFF-A142-9DC44D84BB23}" type="presParOf" srcId="{6A13D1DA-3DBD-45BF-A0D8-81BE03A21BD6}" destId="{295A39A2-1FD5-4519-A89F-47F56145846A}" srcOrd="1" destOrd="0" presId="urn:microsoft.com/office/officeart/2005/8/layout/orgChart1"/>
    <dgm:cxn modelId="{2786E933-F147-4BAB-AE0C-3489F2EA3679}" type="presParOf" srcId="{B301A14C-FE27-448D-8B1A-D07AD81CFC7E}" destId="{ADF4A7E9-B9D2-48F0-85EB-C4FB70A6D67F}" srcOrd="1" destOrd="0" presId="urn:microsoft.com/office/officeart/2005/8/layout/orgChart1"/>
    <dgm:cxn modelId="{F1F471A4-761A-48A2-87EA-BCE9563CFF54}" type="presParOf" srcId="{ADF4A7E9-B9D2-48F0-85EB-C4FB70A6D67F}" destId="{A1EFAF44-D524-4B18-82E1-D0BAB5481646}" srcOrd="0" destOrd="0" presId="urn:microsoft.com/office/officeart/2005/8/layout/orgChart1"/>
    <dgm:cxn modelId="{69624FE8-994F-430F-9040-EEA1CC0712C3}" type="presParOf" srcId="{ADF4A7E9-B9D2-48F0-85EB-C4FB70A6D67F}" destId="{3ED2B6A0-4403-447E-8FE4-8893FE51BF4A}" srcOrd="1" destOrd="0" presId="urn:microsoft.com/office/officeart/2005/8/layout/orgChart1"/>
    <dgm:cxn modelId="{B480C441-0433-4C89-B52A-128E45C9E1BE}" type="presParOf" srcId="{3ED2B6A0-4403-447E-8FE4-8893FE51BF4A}" destId="{B3DAAE89-3FED-4C06-8118-3774AEF2B4E6}" srcOrd="0" destOrd="0" presId="urn:microsoft.com/office/officeart/2005/8/layout/orgChart1"/>
    <dgm:cxn modelId="{296AE365-D97C-4A47-B3F9-62C0F5F543DF}" type="presParOf" srcId="{B3DAAE89-3FED-4C06-8118-3774AEF2B4E6}" destId="{64B13C61-D74F-46C4-8FAF-8619FE3A529E}" srcOrd="0" destOrd="0" presId="urn:microsoft.com/office/officeart/2005/8/layout/orgChart1"/>
    <dgm:cxn modelId="{F3301011-4395-4B73-9719-0AAF3BA14E01}" type="presParOf" srcId="{B3DAAE89-3FED-4C06-8118-3774AEF2B4E6}" destId="{C1892574-EDD5-43B9-9E49-94A3CD3261E7}" srcOrd="1" destOrd="0" presId="urn:microsoft.com/office/officeart/2005/8/layout/orgChart1"/>
    <dgm:cxn modelId="{12B092E4-6E8B-4921-9AE4-A94E649091A4}" type="presParOf" srcId="{3ED2B6A0-4403-447E-8FE4-8893FE51BF4A}" destId="{8519E19B-EB92-48EA-A53F-954822A32602}" srcOrd="1" destOrd="0" presId="urn:microsoft.com/office/officeart/2005/8/layout/orgChart1"/>
    <dgm:cxn modelId="{B3780FF0-E811-4288-A0AD-9EE3A2ED3B4F}" type="presParOf" srcId="{3ED2B6A0-4403-447E-8FE4-8893FE51BF4A}" destId="{B8F5B839-3861-437C-8C50-04BA4A8A8ADE}" srcOrd="2" destOrd="0" presId="urn:microsoft.com/office/officeart/2005/8/layout/orgChart1"/>
    <dgm:cxn modelId="{F5BC840B-078A-4087-84A5-D388D3737A37}" type="presParOf" srcId="{ADF4A7E9-B9D2-48F0-85EB-C4FB70A6D67F}" destId="{39A180B0-E7DF-44F2-A158-0FD742C1FE04}" srcOrd="2" destOrd="0" presId="urn:microsoft.com/office/officeart/2005/8/layout/orgChart1"/>
    <dgm:cxn modelId="{8EE8FE68-956D-4A03-A2E7-F5273F7E66DD}" type="presParOf" srcId="{ADF4A7E9-B9D2-48F0-85EB-C4FB70A6D67F}" destId="{99CD8B1A-1AF5-4E42-98E5-B9968CC33A16}" srcOrd="3" destOrd="0" presId="urn:microsoft.com/office/officeart/2005/8/layout/orgChart1"/>
    <dgm:cxn modelId="{0012AB7B-DCE0-4EBF-87EB-7F2AD938B074}" type="presParOf" srcId="{99CD8B1A-1AF5-4E42-98E5-B9968CC33A16}" destId="{8BF63F92-E3EF-4454-83AA-F95D2220B1F4}" srcOrd="0" destOrd="0" presId="urn:microsoft.com/office/officeart/2005/8/layout/orgChart1"/>
    <dgm:cxn modelId="{1D1477A1-E803-43AD-893B-815C38A451D0}" type="presParOf" srcId="{8BF63F92-E3EF-4454-83AA-F95D2220B1F4}" destId="{7C3DFF99-0794-4406-A995-6E0741B9CD83}" srcOrd="0" destOrd="0" presId="urn:microsoft.com/office/officeart/2005/8/layout/orgChart1"/>
    <dgm:cxn modelId="{7D098885-A94D-4678-ACEB-8070F08409B9}" type="presParOf" srcId="{8BF63F92-E3EF-4454-83AA-F95D2220B1F4}" destId="{D1CE7313-5D83-4EB0-A349-4EEDD0A6E752}" srcOrd="1" destOrd="0" presId="urn:microsoft.com/office/officeart/2005/8/layout/orgChart1"/>
    <dgm:cxn modelId="{926E021A-4C47-408F-8EA5-C63BA50888AE}" type="presParOf" srcId="{99CD8B1A-1AF5-4E42-98E5-B9968CC33A16}" destId="{B515F789-93FB-4E53-8F90-112A69444DE8}" srcOrd="1" destOrd="0" presId="urn:microsoft.com/office/officeart/2005/8/layout/orgChart1"/>
    <dgm:cxn modelId="{5A57A049-71DF-475F-BA3C-58B9D9CF14BA}" type="presParOf" srcId="{99CD8B1A-1AF5-4E42-98E5-B9968CC33A16}" destId="{4E518FBC-BFC5-4D8E-8FD7-AB155C61A4F6}" srcOrd="2" destOrd="0" presId="urn:microsoft.com/office/officeart/2005/8/layout/orgChart1"/>
    <dgm:cxn modelId="{A57E4F63-AC5C-44BE-86FB-51B3AB230E05}" type="presParOf" srcId="{ADF4A7E9-B9D2-48F0-85EB-C4FB70A6D67F}" destId="{AEDEE2D9-DD49-4FDF-994C-3B452BD24538}" srcOrd="4" destOrd="0" presId="urn:microsoft.com/office/officeart/2005/8/layout/orgChart1"/>
    <dgm:cxn modelId="{C38C82C1-A3B9-4602-B48E-E5E1A00E587A}" type="presParOf" srcId="{ADF4A7E9-B9D2-48F0-85EB-C4FB70A6D67F}" destId="{9EE5EE08-A086-4A08-BA33-66A94C416E87}" srcOrd="5" destOrd="0" presId="urn:microsoft.com/office/officeart/2005/8/layout/orgChart1"/>
    <dgm:cxn modelId="{CEA0F0E5-20C1-4949-A30F-413B28BD7284}" type="presParOf" srcId="{9EE5EE08-A086-4A08-BA33-66A94C416E87}" destId="{E1EE10FB-5BD3-49FE-8A66-F4C2845E02D8}" srcOrd="0" destOrd="0" presId="urn:microsoft.com/office/officeart/2005/8/layout/orgChart1"/>
    <dgm:cxn modelId="{5F0830FD-6FE8-401C-B692-E124D4B622BD}" type="presParOf" srcId="{E1EE10FB-5BD3-49FE-8A66-F4C2845E02D8}" destId="{7D094EC9-9302-4D0A-B0D8-BB3551E5FF36}" srcOrd="0" destOrd="0" presId="urn:microsoft.com/office/officeart/2005/8/layout/orgChart1"/>
    <dgm:cxn modelId="{036016E2-8F85-42FE-A723-F4B4AFAD5DE9}" type="presParOf" srcId="{E1EE10FB-5BD3-49FE-8A66-F4C2845E02D8}" destId="{1AB23BEE-2CCA-49A7-AA75-D9955372F681}" srcOrd="1" destOrd="0" presId="urn:microsoft.com/office/officeart/2005/8/layout/orgChart1"/>
    <dgm:cxn modelId="{E106B340-599F-4569-B151-087A765885DE}" type="presParOf" srcId="{9EE5EE08-A086-4A08-BA33-66A94C416E87}" destId="{4F0D4C3D-D84A-4AD2-9D06-881319337760}" srcOrd="1" destOrd="0" presId="urn:microsoft.com/office/officeart/2005/8/layout/orgChart1"/>
    <dgm:cxn modelId="{48E5B574-46A9-42A0-9C57-959A00F7598F}" type="presParOf" srcId="{9EE5EE08-A086-4A08-BA33-66A94C416E87}" destId="{BFDD63FF-E042-405A-BA34-7A44B63DFE65}" srcOrd="2" destOrd="0" presId="urn:microsoft.com/office/officeart/2005/8/layout/orgChart1"/>
    <dgm:cxn modelId="{FE182BB5-8E2E-4830-B657-E5EA8F7A2EF2}" type="presParOf" srcId="{ADF4A7E9-B9D2-48F0-85EB-C4FB70A6D67F}" destId="{33FAAE03-E104-4963-AA68-6192545ECE8C}" srcOrd="6" destOrd="0" presId="urn:microsoft.com/office/officeart/2005/8/layout/orgChart1"/>
    <dgm:cxn modelId="{9D1A2FD4-420B-4294-9A3D-E486E8592F9F}" type="presParOf" srcId="{ADF4A7E9-B9D2-48F0-85EB-C4FB70A6D67F}" destId="{556433F7-C31F-46F2-AAAE-DEFBE36FE04D}" srcOrd="7" destOrd="0" presId="urn:microsoft.com/office/officeart/2005/8/layout/orgChart1"/>
    <dgm:cxn modelId="{64F5DBEF-FC07-4C5F-89C0-8D839A5D0CAC}" type="presParOf" srcId="{556433F7-C31F-46F2-AAAE-DEFBE36FE04D}" destId="{504AC9BB-7B00-4B34-B635-F1DAB7898377}" srcOrd="0" destOrd="0" presId="urn:microsoft.com/office/officeart/2005/8/layout/orgChart1"/>
    <dgm:cxn modelId="{0A6FEC69-B736-4120-B70A-E6A8E08CDEA2}" type="presParOf" srcId="{504AC9BB-7B00-4B34-B635-F1DAB7898377}" destId="{C4D53D2E-A8CA-496D-9644-168635C85A37}" srcOrd="0" destOrd="0" presId="urn:microsoft.com/office/officeart/2005/8/layout/orgChart1"/>
    <dgm:cxn modelId="{13A61C13-DD3A-4297-8AC3-CD153C405740}" type="presParOf" srcId="{504AC9BB-7B00-4B34-B635-F1DAB7898377}" destId="{960536D6-B099-49DF-97C4-C24A7E0B2E69}" srcOrd="1" destOrd="0" presId="urn:microsoft.com/office/officeart/2005/8/layout/orgChart1"/>
    <dgm:cxn modelId="{542F9246-8253-4B56-A9A9-1B8765B78229}" type="presParOf" srcId="{556433F7-C31F-46F2-AAAE-DEFBE36FE04D}" destId="{06184BDB-E758-4325-986B-150424367D78}" srcOrd="1" destOrd="0" presId="urn:microsoft.com/office/officeart/2005/8/layout/orgChart1"/>
    <dgm:cxn modelId="{8AB92FEE-81C2-4C00-803F-BD8FD01F5122}" type="presParOf" srcId="{556433F7-C31F-46F2-AAAE-DEFBE36FE04D}" destId="{041482A2-364F-43D7-8BF7-9821B4034A50}" srcOrd="2" destOrd="0" presId="urn:microsoft.com/office/officeart/2005/8/layout/orgChart1"/>
    <dgm:cxn modelId="{D6FACCB1-1861-46C5-AC52-DF6DE1FFAA6E}" type="presParOf" srcId="{B301A14C-FE27-448D-8B1A-D07AD81CFC7E}" destId="{8DDC80A5-D306-45CD-BD76-126FDBB10E0C}" srcOrd="2" destOrd="0" presId="urn:microsoft.com/office/officeart/2005/8/layout/orgChart1"/>
    <dgm:cxn modelId="{A03E15F4-230D-4331-948A-4E827697E81F}" type="presParOf" srcId="{A7FE88A2-370D-48DF-820C-E2EB1BDB01D7}" destId="{156946F7-FCF9-4EC9-8E3C-7AA6222FF556}" srcOrd="2" destOrd="0" presId="urn:microsoft.com/office/officeart/2005/8/layout/orgChart1"/>
    <dgm:cxn modelId="{69023069-C382-4A1F-B8A7-71F62BB280D5}" type="presParOf" srcId="{A7FE88A2-370D-48DF-820C-E2EB1BDB01D7}" destId="{E86FA883-E64E-4AA4-AD22-5089BBEBC861}" srcOrd="3" destOrd="0" presId="urn:microsoft.com/office/officeart/2005/8/layout/orgChart1"/>
    <dgm:cxn modelId="{83FFCA0F-B3BE-49B9-9EC5-6C143B244F7B}" type="presParOf" srcId="{E86FA883-E64E-4AA4-AD22-5089BBEBC861}" destId="{9E34E1E0-AFC0-4A60-8416-A67F0E93748D}" srcOrd="0" destOrd="0" presId="urn:microsoft.com/office/officeart/2005/8/layout/orgChart1"/>
    <dgm:cxn modelId="{C60F1194-415B-474F-B35F-23F961EC23AC}" type="presParOf" srcId="{9E34E1E0-AFC0-4A60-8416-A67F0E93748D}" destId="{2E8A9945-61A2-41AB-8F62-A439CBB10FFF}" srcOrd="0" destOrd="0" presId="urn:microsoft.com/office/officeart/2005/8/layout/orgChart1"/>
    <dgm:cxn modelId="{BDD0DA0E-F2CD-4CB2-96E5-F5EE1F4DA683}" type="presParOf" srcId="{9E34E1E0-AFC0-4A60-8416-A67F0E93748D}" destId="{7015A478-9F95-40EA-B808-CB85FBCB7B14}" srcOrd="1" destOrd="0" presId="urn:microsoft.com/office/officeart/2005/8/layout/orgChart1"/>
    <dgm:cxn modelId="{C3B9A70B-F4B6-4FB3-9EF2-57BCC6DEA703}" type="presParOf" srcId="{E86FA883-E64E-4AA4-AD22-5089BBEBC861}" destId="{9C6EF13A-D860-410A-9E6B-51735F292C14}" srcOrd="1" destOrd="0" presId="urn:microsoft.com/office/officeart/2005/8/layout/orgChart1"/>
    <dgm:cxn modelId="{6C75F554-AA88-4233-B692-1CC81ED72CCC}" type="presParOf" srcId="{E86FA883-E64E-4AA4-AD22-5089BBEBC861}" destId="{0B01401E-6007-4DEC-8538-F25E950F1522}" srcOrd="2" destOrd="0" presId="urn:microsoft.com/office/officeart/2005/8/layout/orgChart1"/>
    <dgm:cxn modelId="{CE8DD769-FA46-40D5-B31E-2F602E5F73A1}" type="presParOf" srcId="{A5C2C8AA-CDDE-4486-8FAB-E47734C33F60}" destId="{3A9D48A3-22F3-4A54-9DF1-6366077FA3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EB5DB8-C785-4090-82BF-7BE87A59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6BACB-1CCD-4D46-8E28-A0FBFD73565E}">
      <dgm:prSet phldrT="[Text]"/>
      <dgm:spPr/>
      <dgm:t>
        <a:bodyPr/>
        <a:lstStyle/>
        <a:p>
          <a:r>
            <a:rPr lang="en-US" dirty="0"/>
            <a:t>Beverages segment</a:t>
          </a:r>
        </a:p>
      </dgm:t>
    </dgm:pt>
    <dgm:pt modelId="{7CC35147-53D8-4129-AFB5-BA68DE989356}" type="parTrans" cxnId="{956549CF-50F4-449C-BCF0-5009FE8598B3}">
      <dgm:prSet/>
      <dgm:spPr/>
      <dgm:t>
        <a:bodyPr/>
        <a:lstStyle/>
        <a:p>
          <a:endParaRPr lang="en-US"/>
        </a:p>
      </dgm:t>
    </dgm:pt>
    <dgm:pt modelId="{7C296C9A-2913-420C-9105-D718A1D0AC25}" type="sibTrans" cxnId="{956549CF-50F4-449C-BCF0-5009FE8598B3}">
      <dgm:prSet/>
      <dgm:spPr/>
      <dgm:t>
        <a:bodyPr/>
        <a:lstStyle/>
        <a:p>
          <a:endParaRPr lang="en-US"/>
        </a:p>
      </dgm:t>
    </dgm:pt>
    <dgm:pt modelId="{D0E6B633-4BFC-4C57-8EAE-0E500930A3FA}">
      <dgm:prSet phldrT="[Text]" phldr="0"/>
      <dgm:spPr/>
      <dgm:t>
        <a:bodyPr/>
        <a:lstStyle/>
        <a:p>
          <a:r>
            <a:rPr lang="en-US" dirty="0"/>
            <a:t>Sales</a:t>
          </a:r>
        </a:p>
      </dgm:t>
    </dgm:pt>
    <dgm:pt modelId="{46F54B25-EBCA-41D1-A1ED-21F707B99EAF}" type="parTrans" cxnId="{B13C4525-BDBD-4C3B-809A-4EC214F83B91}">
      <dgm:prSet/>
      <dgm:spPr/>
      <dgm:t>
        <a:bodyPr/>
        <a:lstStyle/>
        <a:p>
          <a:endParaRPr lang="en-US"/>
        </a:p>
      </dgm:t>
    </dgm:pt>
    <dgm:pt modelId="{CB2DADB2-9A20-4629-8725-A3701F9C1EC5}" type="sibTrans" cxnId="{B13C4525-BDBD-4C3B-809A-4EC214F83B91}">
      <dgm:prSet/>
      <dgm:spPr/>
      <dgm:t>
        <a:bodyPr/>
        <a:lstStyle/>
        <a:p>
          <a:endParaRPr lang="en-US"/>
        </a:p>
      </dgm:t>
    </dgm:pt>
    <dgm:pt modelId="{69363A8B-7213-4EB3-BCC4-FC242F22EF38}">
      <dgm:prSet phldrT="[Text]" phldr="0"/>
      <dgm:spPr/>
      <dgm:t>
        <a:bodyPr/>
        <a:lstStyle/>
        <a:p>
          <a:r>
            <a:rPr lang="en-US" dirty="0"/>
            <a:t>Marketing</a:t>
          </a:r>
        </a:p>
      </dgm:t>
    </dgm:pt>
    <dgm:pt modelId="{FC0FB4EE-C992-4DC5-B61B-E8BEA7BC3B82}" type="parTrans" cxnId="{82EC8BF7-2D96-4A45-BB7E-715B43909F61}">
      <dgm:prSet/>
      <dgm:spPr/>
      <dgm:t>
        <a:bodyPr/>
        <a:lstStyle/>
        <a:p>
          <a:endParaRPr lang="en-US"/>
        </a:p>
      </dgm:t>
    </dgm:pt>
    <dgm:pt modelId="{DD58A6BC-27B3-4579-9B5A-AAF4891062A1}" type="sibTrans" cxnId="{82EC8BF7-2D96-4A45-BB7E-715B43909F61}">
      <dgm:prSet/>
      <dgm:spPr/>
      <dgm:t>
        <a:bodyPr/>
        <a:lstStyle/>
        <a:p>
          <a:endParaRPr lang="en-US"/>
        </a:p>
      </dgm:t>
    </dgm:pt>
    <dgm:pt modelId="{7017E67E-4BB1-4F44-9E73-450232E27153}">
      <dgm:prSet phldrT="[Text]" phldr="0"/>
      <dgm:spPr/>
      <dgm:t>
        <a:bodyPr/>
        <a:lstStyle/>
        <a:p>
          <a:r>
            <a:rPr lang="en-US" dirty="0"/>
            <a:t>Operation</a:t>
          </a:r>
        </a:p>
      </dgm:t>
    </dgm:pt>
    <dgm:pt modelId="{D62D4173-6BE0-4C5A-AF1E-B676BACE77CF}" type="parTrans" cxnId="{557DB261-A55D-4871-8B1A-69455405903F}">
      <dgm:prSet/>
      <dgm:spPr/>
      <dgm:t>
        <a:bodyPr/>
        <a:lstStyle/>
        <a:p>
          <a:endParaRPr lang="en-US"/>
        </a:p>
      </dgm:t>
    </dgm:pt>
    <dgm:pt modelId="{2CDD837A-4083-4D57-86E2-16979DCFA94D}" type="sibTrans" cxnId="{557DB261-A55D-4871-8B1A-69455405903F}">
      <dgm:prSet/>
      <dgm:spPr/>
      <dgm:t>
        <a:bodyPr/>
        <a:lstStyle/>
        <a:p>
          <a:endParaRPr lang="en-US"/>
        </a:p>
      </dgm:t>
    </dgm:pt>
    <dgm:pt modelId="{DD8CCE6C-20C3-45CD-B36B-11E8D22EB4F0}" type="pres">
      <dgm:prSet presAssocID="{34EB5DB8-C785-4090-82BF-7BE87A59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BF43CA-B0BD-43C2-9920-A4B5F2569AF8}" type="pres">
      <dgm:prSet presAssocID="{5656BACB-1CCD-4D46-8E28-A0FBFD73565E}" presName="hierRoot1" presStyleCnt="0">
        <dgm:presLayoutVars>
          <dgm:hierBranch val="init"/>
        </dgm:presLayoutVars>
      </dgm:prSet>
      <dgm:spPr/>
    </dgm:pt>
    <dgm:pt modelId="{D5FB2F18-D269-4672-91C4-C4DFD27B224C}" type="pres">
      <dgm:prSet presAssocID="{5656BACB-1CCD-4D46-8E28-A0FBFD73565E}" presName="rootComposite1" presStyleCnt="0"/>
      <dgm:spPr/>
    </dgm:pt>
    <dgm:pt modelId="{61684332-8FA3-4027-953E-E6F5FDB14E74}" type="pres">
      <dgm:prSet presAssocID="{5656BACB-1CCD-4D46-8E28-A0FBFD73565E}" presName="rootText1" presStyleLbl="node0" presStyleIdx="0" presStyleCnt="1" custLinFactY="-606" custLinFactNeighborX="6288" custLinFactNeighborY="-100000">
        <dgm:presLayoutVars>
          <dgm:chPref val="3"/>
        </dgm:presLayoutVars>
      </dgm:prSet>
      <dgm:spPr/>
    </dgm:pt>
    <dgm:pt modelId="{9F373649-5405-441F-861D-A8943F29B78B}" type="pres">
      <dgm:prSet presAssocID="{5656BACB-1CCD-4D46-8E28-A0FBFD73565E}" presName="rootConnector1" presStyleLbl="node1" presStyleIdx="0" presStyleCnt="0"/>
      <dgm:spPr/>
    </dgm:pt>
    <dgm:pt modelId="{4EAE293D-D1E5-4C48-9CE1-B0C4D2C94E87}" type="pres">
      <dgm:prSet presAssocID="{5656BACB-1CCD-4D46-8E28-A0FBFD73565E}" presName="hierChild2" presStyleCnt="0"/>
      <dgm:spPr/>
    </dgm:pt>
    <dgm:pt modelId="{5D6573F9-804B-46D1-A65D-2041C7B6F680}" type="pres">
      <dgm:prSet presAssocID="{46F54B25-EBCA-41D1-A1ED-21F707B99EAF}" presName="Name37" presStyleLbl="parChTrans1D2" presStyleIdx="0" presStyleCnt="3"/>
      <dgm:spPr/>
    </dgm:pt>
    <dgm:pt modelId="{55F1EB2C-5D31-4A4A-965E-D511C7062A79}" type="pres">
      <dgm:prSet presAssocID="{D0E6B633-4BFC-4C57-8EAE-0E500930A3FA}" presName="hierRoot2" presStyleCnt="0">
        <dgm:presLayoutVars>
          <dgm:hierBranch val="init"/>
        </dgm:presLayoutVars>
      </dgm:prSet>
      <dgm:spPr/>
    </dgm:pt>
    <dgm:pt modelId="{3D008208-A4D2-4834-9A89-75CC3408518E}" type="pres">
      <dgm:prSet presAssocID="{D0E6B633-4BFC-4C57-8EAE-0E500930A3FA}" presName="rootComposite" presStyleCnt="0"/>
      <dgm:spPr/>
    </dgm:pt>
    <dgm:pt modelId="{04F74D9D-CD52-4F88-80F5-18427A39AF49}" type="pres">
      <dgm:prSet presAssocID="{D0E6B633-4BFC-4C57-8EAE-0E500930A3FA}" presName="rootText" presStyleLbl="node2" presStyleIdx="0" presStyleCnt="3" custLinFactY="-21000" custLinFactNeighborX="-23" custLinFactNeighborY="-100000">
        <dgm:presLayoutVars>
          <dgm:chPref val="3"/>
        </dgm:presLayoutVars>
      </dgm:prSet>
      <dgm:spPr/>
    </dgm:pt>
    <dgm:pt modelId="{4BD73367-5878-46C4-8CA1-4B720E7AFD74}" type="pres">
      <dgm:prSet presAssocID="{D0E6B633-4BFC-4C57-8EAE-0E500930A3FA}" presName="rootConnector" presStyleLbl="node2" presStyleIdx="0" presStyleCnt="3"/>
      <dgm:spPr/>
    </dgm:pt>
    <dgm:pt modelId="{CC7645B1-A2C3-4902-BBE1-04761CA6B8D9}" type="pres">
      <dgm:prSet presAssocID="{D0E6B633-4BFC-4C57-8EAE-0E500930A3FA}" presName="hierChild4" presStyleCnt="0"/>
      <dgm:spPr/>
    </dgm:pt>
    <dgm:pt modelId="{5A705412-407F-4111-8219-7B0320C27CC9}" type="pres">
      <dgm:prSet presAssocID="{D0E6B633-4BFC-4C57-8EAE-0E500930A3FA}" presName="hierChild5" presStyleCnt="0"/>
      <dgm:spPr/>
    </dgm:pt>
    <dgm:pt modelId="{AFF29827-03B8-45A4-A8CB-BD7123C14F90}" type="pres">
      <dgm:prSet presAssocID="{FC0FB4EE-C992-4DC5-B61B-E8BEA7BC3B82}" presName="Name37" presStyleLbl="parChTrans1D2" presStyleIdx="1" presStyleCnt="3"/>
      <dgm:spPr/>
    </dgm:pt>
    <dgm:pt modelId="{3E1D31F0-F83B-4654-BBCE-66109A128CC1}" type="pres">
      <dgm:prSet presAssocID="{69363A8B-7213-4EB3-BCC4-FC242F22EF38}" presName="hierRoot2" presStyleCnt="0">
        <dgm:presLayoutVars>
          <dgm:hierBranch val="init"/>
        </dgm:presLayoutVars>
      </dgm:prSet>
      <dgm:spPr/>
    </dgm:pt>
    <dgm:pt modelId="{D6E8EECE-40E0-4FCA-96B4-116DF71BA66E}" type="pres">
      <dgm:prSet presAssocID="{69363A8B-7213-4EB3-BCC4-FC242F22EF38}" presName="rootComposite" presStyleCnt="0"/>
      <dgm:spPr/>
    </dgm:pt>
    <dgm:pt modelId="{0A74FEC8-878D-4B57-AB2B-A2446776E0C5}" type="pres">
      <dgm:prSet presAssocID="{69363A8B-7213-4EB3-BCC4-FC242F22EF38}" presName="rootText" presStyleLbl="node2" presStyleIdx="1" presStyleCnt="3">
        <dgm:presLayoutVars>
          <dgm:chPref val="3"/>
        </dgm:presLayoutVars>
      </dgm:prSet>
      <dgm:spPr/>
    </dgm:pt>
    <dgm:pt modelId="{842CD0D3-D4DE-447B-8A2D-BFB25AC7E029}" type="pres">
      <dgm:prSet presAssocID="{69363A8B-7213-4EB3-BCC4-FC242F22EF38}" presName="rootConnector" presStyleLbl="node2" presStyleIdx="1" presStyleCnt="3"/>
      <dgm:spPr/>
    </dgm:pt>
    <dgm:pt modelId="{52634FB9-9ED8-42B9-A378-46518DC2065D}" type="pres">
      <dgm:prSet presAssocID="{69363A8B-7213-4EB3-BCC4-FC242F22EF38}" presName="hierChild4" presStyleCnt="0"/>
      <dgm:spPr/>
    </dgm:pt>
    <dgm:pt modelId="{E14DAFF6-1C64-4CE8-803A-6FBE3D000530}" type="pres">
      <dgm:prSet presAssocID="{69363A8B-7213-4EB3-BCC4-FC242F22EF38}" presName="hierChild5" presStyleCnt="0"/>
      <dgm:spPr/>
    </dgm:pt>
    <dgm:pt modelId="{6B3A8FE8-5C58-4FE7-8EF1-49A27AB1815A}" type="pres">
      <dgm:prSet presAssocID="{D62D4173-6BE0-4C5A-AF1E-B676BACE77CF}" presName="Name37" presStyleLbl="parChTrans1D2" presStyleIdx="2" presStyleCnt="3"/>
      <dgm:spPr/>
    </dgm:pt>
    <dgm:pt modelId="{C501FBDC-F83E-4F76-84A8-A176DC1132F3}" type="pres">
      <dgm:prSet presAssocID="{7017E67E-4BB1-4F44-9E73-450232E27153}" presName="hierRoot2" presStyleCnt="0">
        <dgm:presLayoutVars>
          <dgm:hierBranch val="init"/>
        </dgm:presLayoutVars>
      </dgm:prSet>
      <dgm:spPr/>
    </dgm:pt>
    <dgm:pt modelId="{63650035-1AED-45AE-ABD9-C6A4D3C174B5}" type="pres">
      <dgm:prSet presAssocID="{7017E67E-4BB1-4F44-9E73-450232E27153}" presName="rootComposite" presStyleCnt="0"/>
      <dgm:spPr/>
    </dgm:pt>
    <dgm:pt modelId="{805D74DE-5EE9-4415-889B-B25273811443}" type="pres">
      <dgm:prSet presAssocID="{7017E67E-4BB1-4F44-9E73-450232E27153}" presName="rootText" presStyleLbl="node2" presStyleIdx="2" presStyleCnt="3" custLinFactY="55058" custLinFactNeighborX="-2027" custLinFactNeighborY="100000">
        <dgm:presLayoutVars>
          <dgm:chPref val="3"/>
        </dgm:presLayoutVars>
      </dgm:prSet>
      <dgm:spPr/>
    </dgm:pt>
    <dgm:pt modelId="{F66EFDFA-BEE4-4A46-BFAE-0C6566120E8D}" type="pres">
      <dgm:prSet presAssocID="{7017E67E-4BB1-4F44-9E73-450232E27153}" presName="rootConnector" presStyleLbl="node2" presStyleIdx="2" presStyleCnt="3"/>
      <dgm:spPr/>
    </dgm:pt>
    <dgm:pt modelId="{D472FFDB-242B-4E1B-9760-B7FF08350B39}" type="pres">
      <dgm:prSet presAssocID="{7017E67E-4BB1-4F44-9E73-450232E27153}" presName="hierChild4" presStyleCnt="0"/>
      <dgm:spPr/>
    </dgm:pt>
    <dgm:pt modelId="{36056A6F-B54E-4FB2-B3BF-54718B6664F2}" type="pres">
      <dgm:prSet presAssocID="{7017E67E-4BB1-4F44-9E73-450232E27153}" presName="hierChild5" presStyleCnt="0"/>
      <dgm:spPr/>
    </dgm:pt>
    <dgm:pt modelId="{505EE497-5529-48F7-8D59-B5189EF1BB5C}" type="pres">
      <dgm:prSet presAssocID="{5656BACB-1CCD-4D46-8E28-A0FBFD73565E}" presName="hierChild3" presStyleCnt="0"/>
      <dgm:spPr/>
    </dgm:pt>
  </dgm:ptLst>
  <dgm:cxnLst>
    <dgm:cxn modelId="{9BE13E08-2947-4F83-9B89-7A245E2BCC72}" type="presOf" srcId="{5656BACB-1CCD-4D46-8E28-A0FBFD73565E}" destId="{61684332-8FA3-4027-953E-E6F5FDB14E74}" srcOrd="0" destOrd="0" presId="urn:microsoft.com/office/officeart/2005/8/layout/orgChart1"/>
    <dgm:cxn modelId="{F1129010-CFEF-4D43-82B7-BE61E9A066A4}" type="presOf" srcId="{69363A8B-7213-4EB3-BCC4-FC242F22EF38}" destId="{0A74FEC8-878D-4B57-AB2B-A2446776E0C5}" srcOrd="0" destOrd="0" presId="urn:microsoft.com/office/officeart/2005/8/layout/orgChart1"/>
    <dgm:cxn modelId="{B13C4525-BDBD-4C3B-809A-4EC214F83B91}" srcId="{5656BACB-1CCD-4D46-8E28-A0FBFD73565E}" destId="{D0E6B633-4BFC-4C57-8EAE-0E500930A3FA}" srcOrd="0" destOrd="0" parTransId="{46F54B25-EBCA-41D1-A1ED-21F707B99EAF}" sibTransId="{CB2DADB2-9A20-4629-8725-A3701F9C1EC5}"/>
    <dgm:cxn modelId="{6B2B1226-6AD8-4C9D-A350-75B69BED0228}" type="presOf" srcId="{46F54B25-EBCA-41D1-A1ED-21F707B99EAF}" destId="{5D6573F9-804B-46D1-A65D-2041C7B6F680}" srcOrd="0" destOrd="0" presId="urn:microsoft.com/office/officeart/2005/8/layout/orgChart1"/>
    <dgm:cxn modelId="{E6B78534-E554-41FC-AA25-FB7F46670EF9}" type="presOf" srcId="{D0E6B633-4BFC-4C57-8EAE-0E500930A3FA}" destId="{04F74D9D-CD52-4F88-80F5-18427A39AF49}" srcOrd="0" destOrd="0" presId="urn:microsoft.com/office/officeart/2005/8/layout/orgChart1"/>
    <dgm:cxn modelId="{60F18436-5A92-4CD6-9A14-EE80295CA692}" type="presOf" srcId="{34EB5DB8-C785-4090-82BF-7BE87A59B59D}" destId="{DD8CCE6C-20C3-45CD-B36B-11E8D22EB4F0}" srcOrd="0" destOrd="0" presId="urn:microsoft.com/office/officeart/2005/8/layout/orgChart1"/>
    <dgm:cxn modelId="{557DB261-A55D-4871-8B1A-69455405903F}" srcId="{5656BACB-1CCD-4D46-8E28-A0FBFD73565E}" destId="{7017E67E-4BB1-4F44-9E73-450232E27153}" srcOrd="2" destOrd="0" parTransId="{D62D4173-6BE0-4C5A-AF1E-B676BACE77CF}" sibTransId="{2CDD837A-4083-4D57-86E2-16979DCFA94D}"/>
    <dgm:cxn modelId="{E1C01874-C1B5-45D5-AFEC-AB28D376CDFD}" type="presOf" srcId="{5656BACB-1CCD-4D46-8E28-A0FBFD73565E}" destId="{9F373649-5405-441F-861D-A8943F29B78B}" srcOrd="1" destOrd="0" presId="urn:microsoft.com/office/officeart/2005/8/layout/orgChart1"/>
    <dgm:cxn modelId="{F365458B-9F9B-43C0-AC5A-E535E28929FD}" type="presOf" srcId="{7017E67E-4BB1-4F44-9E73-450232E27153}" destId="{805D74DE-5EE9-4415-889B-B25273811443}" srcOrd="0" destOrd="0" presId="urn:microsoft.com/office/officeart/2005/8/layout/orgChart1"/>
    <dgm:cxn modelId="{F6E128B4-7232-42F2-9A36-9DD3F08605CD}" type="presOf" srcId="{D0E6B633-4BFC-4C57-8EAE-0E500930A3FA}" destId="{4BD73367-5878-46C4-8CA1-4B720E7AFD74}" srcOrd="1" destOrd="0" presId="urn:microsoft.com/office/officeart/2005/8/layout/orgChart1"/>
    <dgm:cxn modelId="{956549CF-50F4-449C-BCF0-5009FE8598B3}" srcId="{34EB5DB8-C785-4090-82BF-7BE87A59B59D}" destId="{5656BACB-1CCD-4D46-8E28-A0FBFD73565E}" srcOrd="0" destOrd="0" parTransId="{7CC35147-53D8-4129-AFB5-BA68DE989356}" sibTransId="{7C296C9A-2913-420C-9105-D718A1D0AC25}"/>
    <dgm:cxn modelId="{BA310FD0-0222-4AF6-9B24-668731FA8486}" type="presOf" srcId="{FC0FB4EE-C992-4DC5-B61B-E8BEA7BC3B82}" destId="{AFF29827-03B8-45A4-A8CB-BD7123C14F90}" srcOrd="0" destOrd="0" presId="urn:microsoft.com/office/officeart/2005/8/layout/orgChart1"/>
    <dgm:cxn modelId="{84CAD1D5-FF23-4437-A289-EF5CF2376C1E}" type="presOf" srcId="{D62D4173-6BE0-4C5A-AF1E-B676BACE77CF}" destId="{6B3A8FE8-5C58-4FE7-8EF1-49A27AB1815A}" srcOrd="0" destOrd="0" presId="urn:microsoft.com/office/officeart/2005/8/layout/orgChart1"/>
    <dgm:cxn modelId="{A137F1DC-669F-46D1-96D9-EF3638882CE0}" type="presOf" srcId="{69363A8B-7213-4EB3-BCC4-FC242F22EF38}" destId="{842CD0D3-D4DE-447B-8A2D-BFB25AC7E029}" srcOrd="1" destOrd="0" presId="urn:microsoft.com/office/officeart/2005/8/layout/orgChart1"/>
    <dgm:cxn modelId="{9120FEEE-8B35-4D05-86CA-F621EEDE174F}" type="presOf" srcId="{7017E67E-4BB1-4F44-9E73-450232E27153}" destId="{F66EFDFA-BEE4-4A46-BFAE-0C6566120E8D}" srcOrd="1" destOrd="0" presId="urn:microsoft.com/office/officeart/2005/8/layout/orgChart1"/>
    <dgm:cxn modelId="{82EC8BF7-2D96-4A45-BB7E-715B43909F61}" srcId="{5656BACB-1CCD-4D46-8E28-A0FBFD73565E}" destId="{69363A8B-7213-4EB3-BCC4-FC242F22EF38}" srcOrd="1" destOrd="0" parTransId="{FC0FB4EE-C992-4DC5-B61B-E8BEA7BC3B82}" sibTransId="{DD58A6BC-27B3-4579-9B5A-AAF4891062A1}"/>
    <dgm:cxn modelId="{8556ED1D-301F-4B59-8B41-417F059DB1D9}" type="presParOf" srcId="{DD8CCE6C-20C3-45CD-B36B-11E8D22EB4F0}" destId="{65BF43CA-B0BD-43C2-9920-A4B5F2569AF8}" srcOrd="0" destOrd="0" presId="urn:microsoft.com/office/officeart/2005/8/layout/orgChart1"/>
    <dgm:cxn modelId="{CD488B21-8B50-49D1-9C4C-6E91335902D6}" type="presParOf" srcId="{65BF43CA-B0BD-43C2-9920-A4B5F2569AF8}" destId="{D5FB2F18-D269-4672-91C4-C4DFD27B224C}" srcOrd="0" destOrd="0" presId="urn:microsoft.com/office/officeart/2005/8/layout/orgChart1"/>
    <dgm:cxn modelId="{C9C8E3DF-2CB9-4B05-840B-25F5D84137FC}" type="presParOf" srcId="{D5FB2F18-D269-4672-91C4-C4DFD27B224C}" destId="{61684332-8FA3-4027-953E-E6F5FDB14E74}" srcOrd="0" destOrd="0" presId="urn:microsoft.com/office/officeart/2005/8/layout/orgChart1"/>
    <dgm:cxn modelId="{C4F56818-4D68-4549-901A-F0FE55472085}" type="presParOf" srcId="{D5FB2F18-D269-4672-91C4-C4DFD27B224C}" destId="{9F373649-5405-441F-861D-A8943F29B78B}" srcOrd="1" destOrd="0" presId="urn:microsoft.com/office/officeart/2005/8/layout/orgChart1"/>
    <dgm:cxn modelId="{E5B343D8-4F41-4F8D-BEB6-3E1CE2427B34}" type="presParOf" srcId="{65BF43CA-B0BD-43C2-9920-A4B5F2569AF8}" destId="{4EAE293D-D1E5-4C48-9CE1-B0C4D2C94E87}" srcOrd="1" destOrd="0" presId="urn:microsoft.com/office/officeart/2005/8/layout/orgChart1"/>
    <dgm:cxn modelId="{6064797F-83CE-4C46-AF63-4EFE3F46BF26}" type="presParOf" srcId="{4EAE293D-D1E5-4C48-9CE1-B0C4D2C94E87}" destId="{5D6573F9-804B-46D1-A65D-2041C7B6F680}" srcOrd="0" destOrd="0" presId="urn:microsoft.com/office/officeart/2005/8/layout/orgChart1"/>
    <dgm:cxn modelId="{4EEDEF57-2C84-4F98-B19C-B6FF6564CBED}" type="presParOf" srcId="{4EAE293D-D1E5-4C48-9CE1-B0C4D2C94E87}" destId="{55F1EB2C-5D31-4A4A-965E-D511C7062A79}" srcOrd="1" destOrd="0" presId="urn:microsoft.com/office/officeart/2005/8/layout/orgChart1"/>
    <dgm:cxn modelId="{C9DEF31E-C272-4D59-ACF1-99487FB11D7B}" type="presParOf" srcId="{55F1EB2C-5D31-4A4A-965E-D511C7062A79}" destId="{3D008208-A4D2-4834-9A89-75CC3408518E}" srcOrd="0" destOrd="0" presId="urn:microsoft.com/office/officeart/2005/8/layout/orgChart1"/>
    <dgm:cxn modelId="{62B39925-3730-4452-89FC-58778F8FB23F}" type="presParOf" srcId="{3D008208-A4D2-4834-9A89-75CC3408518E}" destId="{04F74D9D-CD52-4F88-80F5-18427A39AF49}" srcOrd="0" destOrd="0" presId="urn:microsoft.com/office/officeart/2005/8/layout/orgChart1"/>
    <dgm:cxn modelId="{6608C0E9-635D-4916-8642-9E0921488F8D}" type="presParOf" srcId="{3D008208-A4D2-4834-9A89-75CC3408518E}" destId="{4BD73367-5878-46C4-8CA1-4B720E7AFD74}" srcOrd="1" destOrd="0" presId="urn:microsoft.com/office/officeart/2005/8/layout/orgChart1"/>
    <dgm:cxn modelId="{ECA68171-87C0-4027-B106-DCB40C0DC304}" type="presParOf" srcId="{55F1EB2C-5D31-4A4A-965E-D511C7062A79}" destId="{CC7645B1-A2C3-4902-BBE1-04761CA6B8D9}" srcOrd="1" destOrd="0" presId="urn:microsoft.com/office/officeart/2005/8/layout/orgChart1"/>
    <dgm:cxn modelId="{BFA9016C-6644-415E-9C47-FFCD4ACC3B70}" type="presParOf" srcId="{55F1EB2C-5D31-4A4A-965E-D511C7062A79}" destId="{5A705412-407F-4111-8219-7B0320C27CC9}" srcOrd="2" destOrd="0" presId="urn:microsoft.com/office/officeart/2005/8/layout/orgChart1"/>
    <dgm:cxn modelId="{4DD92588-54B1-497E-8794-087DF050643B}" type="presParOf" srcId="{4EAE293D-D1E5-4C48-9CE1-B0C4D2C94E87}" destId="{AFF29827-03B8-45A4-A8CB-BD7123C14F90}" srcOrd="2" destOrd="0" presId="urn:microsoft.com/office/officeart/2005/8/layout/orgChart1"/>
    <dgm:cxn modelId="{FE35A633-D369-4F2F-844D-D3DD1A59321B}" type="presParOf" srcId="{4EAE293D-D1E5-4C48-9CE1-B0C4D2C94E87}" destId="{3E1D31F0-F83B-4654-BBCE-66109A128CC1}" srcOrd="3" destOrd="0" presId="urn:microsoft.com/office/officeart/2005/8/layout/orgChart1"/>
    <dgm:cxn modelId="{A2C8CD17-8335-4FB8-9F69-0CEAC2F2F9B3}" type="presParOf" srcId="{3E1D31F0-F83B-4654-BBCE-66109A128CC1}" destId="{D6E8EECE-40E0-4FCA-96B4-116DF71BA66E}" srcOrd="0" destOrd="0" presId="urn:microsoft.com/office/officeart/2005/8/layout/orgChart1"/>
    <dgm:cxn modelId="{7BA35D85-AA36-4467-AA14-16C300A6B711}" type="presParOf" srcId="{D6E8EECE-40E0-4FCA-96B4-116DF71BA66E}" destId="{0A74FEC8-878D-4B57-AB2B-A2446776E0C5}" srcOrd="0" destOrd="0" presId="urn:microsoft.com/office/officeart/2005/8/layout/orgChart1"/>
    <dgm:cxn modelId="{0781A538-8847-4DC1-820A-500FF7E0240B}" type="presParOf" srcId="{D6E8EECE-40E0-4FCA-96B4-116DF71BA66E}" destId="{842CD0D3-D4DE-447B-8A2D-BFB25AC7E029}" srcOrd="1" destOrd="0" presId="urn:microsoft.com/office/officeart/2005/8/layout/orgChart1"/>
    <dgm:cxn modelId="{BCFEBC11-F705-4B3D-9C0E-DB1C2C84976B}" type="presParOf" srcId="{3E1D31F0-F83B-4654-BBCE-66109A128CC1}" destId="{52634FB9-9ED8-42B9-A378-46518DC2065D}" srcOrd="1" destOrd="0" presId="urn:microsoft.com/office/officeart/2005/8/layout/orgChart1"/>
    <dgm:cxn modelId="{09F02E0E-EF97-44A4-96A7-1A5E2E247019}" type="presParOf" srcId="{3E1D31F0-F83B-4654-BBCE-66109A128CC1}" destId="{E14DAFF6-1C64-4CE8-803A-6FBE3D000530}" srcOrd="2" destOrd="0" presId="urn:microsoft.com/office/officeart/2005/8/layout/orgChart1"/>
    <dgm:cxn modelId="{804CE73F-1519-400A-88C0-CF58C301C1E7}" type="presParOf" srcId="{4EAE293D-D1E5-4C48-9CE1-B0C4D2C94E87}" destId="{6B3A8FE8-5C58-4FE7-8EF1-49A27AB1815A}" srcOrd="4" destOrd="0" presId="urn:microsoft.com/office/officeart/2005/8/layout/orgChart1"/>
    <dgm:cxn modelId="{A130CB71-CA29-4480-8784-1DDA3BB1D43A}" type="presParOf" srcId="{4EAE293D-D1E5-4C48-9CE1-B0C4D2C94E87}" destId="{C501FBDC-F83E-4F76-84A8-A176DC1132F3}" srcOrd="5" destOrd="0" presId="urn:microsoft.com/office/officeart/2005/8/layout/orgChart1"/>
    <dgm:cxn modelId="{17E85435-61E0-45C5-B5C0-61DA818433B7}" type="presParOf" srcId="{C501FBDC-F83E-4F76-84A8-A176DC1132F3}" destId="{63650035-1AED-45AE-ABD9-C6A4D3C174B5}" srcOrd="0" destOrd="0" presId="urn:microsoft.com/office/officeart/2005/8/layout/orgChart1"/>
    <dgm:cxn modelId="{4489B28B-3A7A-4E4E-9DD8-4869F979C46A}" type="presParOf" srcId="{63650035-1AED-45AE-ABD9-C6A4D3C174B5}" destId="{805D74DE-5EE9-4415-889B-B25273811443}" srcOrd="0" destOrd="0" presId="urn:microsoft.com/office/officeart/2005/8/layout/orgChart1"/>
    <dgm:cxn modelId="{8EA5CA14-2DDD-48F3-83E7-F4D3E8230A92}" type="presParOf" srcId="{63650035-1AED-45AE-ABD9-C6A4D3C174B5}" destId="{F66EFDFA-BEE4-4A46-BFAE-0C6566120E8D}" srcOrd="1" destOrd="0" presId="urn:microsoft.com/office/officeart/2005/8/layout/orgChart1"/>
    <dgm:cxn modelId="{77A24C55-366D-41EC-BB98-FF75B1165820}" type="presParOf" srcId="{C501FBDC-F83E-4F76-84A8-A176DC1132F3}" destId="{D472FFDB-242B-4E1B-9760-B7FF08350B39}" srcOrd="1" destOrd="0" presId="urn:microsoft.com/office/officeart/2005/8/layout/orgChart1"/>
    <dgm:cxn modelId="{4D78F03D-3C1F-48BC-A10D-B24817516B6E}" type="presParOf" srcId="{C501FBDC-F83E-4F76-84A8-A176DC1132F3}" destId="{36056A6F-B54E-4FB2-B3BF-54718B6664F2}" srcOrd="2" destOrd="0" presId="urn:microsoft.com/office/officeart/2005/8/layout/orgChart1"/>
    <dgm:cxn modelId="{0F41ABFD-9793-459C-AE38-0AA7D2E5AED8}" type="presParOf" srcId="{65BF43CA-B0BD-43C2-9920-A4B5F2569AF8}" destId="{505EE497-5529-48F7-8D59-B5189EF1BB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EB5DB8-C785-4090-82BF-7BE87A59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6BACB-1CCD-4D46-8E28-A0FBFD73565E}">
      <dgm:prSet phldrT="[Text]"/>
      <dgm:spPr/>
      <dgm:t>
        <a:bodyPr/>
        <a:lstStyle/>
        <a:p>
          <a:r>
            <a:rPr lang="en-US" dirty="0"/>
            <a:t>Food Products segment</a:t>
          </a:r>
        </a:p>
      </dgm:t>
    </dgm:pt>
    <dgm:pt modelId="{7CC35147-53D8-4129-AFB5-BA68DE989356}" type="parTrans" cxnId="{956549CF-50F4-449C-BCF0-5009FE8598B3}">
      <dgm:prSet/>
      <dgm:spPr/>
      <dgm:t>
        <a:bodyPr/>
        <a:lstStyle/>
        <a:p>
          <a:endParaRPr lang="en-US"/>
        </a:p>
      </dgm:t>
    </dgm:pt>
    <dgm:pt modelId="{7C296C9A-2913-420C-9105-D718A1D0AC25}" type="sibTrans" cxnId="{956549CF-50F4-449C-BCF0-5009FE8598B3}">
      <dgm:prSet/>
      <dgm:spPr/>
      <dgm:t>
        <a:bodyPr/>
        <a:lstStyle/>
        <a:p>
          <a:endParaRPr lang="en-US"/>
        </a:p>
      </dgm:t>
    </dgm:pt>
    <dgm:pt modelId="{D0E6B633-4BFC-4C57-8EAE-0E500930A3FA}">
      <dgm:prSet phldrT="[Text]" phldr="0"/>
      <dgm:spPr/>
      <dgm:t>
        <a:bodyPr/>
        <a:lstStyle/>
        <a:p>
          <a:r>
            <a:rPr lang="en-US" dirty="0"/>
            <a:t>Sales</a:t>
          </a:r>
        </a:p>
      </dgm:t>
    </dgm:pt>
    <dgm:pt modelId="{46F54B25-EBCA-41D1-A1ED-21F707B99EAF}" type="parTrans" cxnId="{B13C4525-BDBD-4C3B-809A-4EC214F83B91}">
      <dgm:prSet/>
      <dgm:spPr/>
      <dgm:t>
        <a:bodyPr/>
        <a:lstStyle/>
        <a:p>
          <a:endParaRPr lang="en-US"/>
        </a:p>
      </dgm:t>
    </dgm:pt>
    <dgm:pt modelId="{CB2DADB2-9A20-4629-8725-A3701F9C1EC5}" type="sibTrans" cxnId="{B13C4525-BDBD-4C3B-809A-4EC214F83B91}">
      <dgm:prSet/>
      <dgm:spPr/>
      <dgm:t>
        <a:bodyPr/>
        <a:lstStyle/>
        <a:p>
          <a:endParaRPr lang="en-US"/>
        </a:p>
      </dgm:t>
    </dgm:pt>
    <dgm:pt modelId="{69363A8B-7213-4EB3-BCC4-FC242F22EF38}">
      <dgm:prSet phldrT="[Text]" phldr="0"/>
      <dgm:spPr/>
      <dgm:t>
        <a:bodyPr/>
        <a:lstStyle/>
        <a:p>
          <a:r>
            <a:rPr lang="en-US" dirty="0"/>
            <a:t>Marketing</a:t>
          </a:r>
        </a:p>
      </dgm:t>
    </dgm:pt>
    <dgm:pt modelId="{FC0FB4EE-C992-4DC5-B61B-E8BEA7BC3B82}" type="parTrans" cxnId="{82EC8BF7-2D96-4A45-BB7E-715B43909F61}">
      <dgm:prSet/>
      <dgm:spPr/>
      <dgm:t>
        <a:bodyPr/>
        <a:lstStyle/>
        <a:p>
          <a:endParaRPr lang="en-US"/>
        </a:p>
      </dgm:t>
    </dgm:pt>
    <dgm:pt modelId="{DD58A6BC-27B3-4579-9B5A-AAF4891062A1}" type="sibTrans" cxnId="{82EC8BF7-2D96-4A45-BB7E-715B43909F61}">
      <dgm:prSet/>
      <dgm:spPr/>
      <dgm:t>
        <a:bodyPr/>
        <a:lstStyle/>
        <a:p>
          <a:endParaRPr lang="en-US"/>
        </a:p>
      </dgm:t>
    </dgm:pt>
    <dgm:pt modelId="{7017E67E-4BB1-4F44-9E73-450232E27153}">
      <dgm:prSet phldrT="[Text]" phldr="0"/>
      <dgm:spPr/>
      <dgm:t>
        <a:bodyPr/>
        <a:lstStyle/>
        <a:p>
          <a:r>
            <a:rPr lang="en-US" dirty="0"/>
            <a:t>Operation</a:t>
          </a:r>
        </a:p>
      </dgm:t>
    </dgm:pt>
    <dgm:pt modelId="{D62D4173-6BE0-4C5A-AF1E-B676BACE77CF}" type="parTrans" cxnId="{557DB261-A55D-4871-8B1A-69455405903F}">
      <dgm:prSet/>
      <dgm:spPr/>
      <dgm:t>
        <a:bodyPr/>
        <a:lstStyle/>
        <a:p>
          <a:endParaRPr lang="en-US"/>
        </a:p>
      </dgm:t>
    </dgm:pt>
    <dgm:pt modelId="{2CDD837A-4083-4D57-86E2-16979DCFA94D}" type="sibTrans" cxnId="{557DB261-A55D-4871-8B1A-69455405903F}">
      <dgm:prSet/>
      <dgm:spPr/>
      <dgm:t>
        <a:bodyPr/>
        <a:lstStyle/>
        <a:p>
          <a:endParaRPr lang="en-US"/>
        </a:p>
      </dgm:t>
    </dgm:pt>
    <dgm:pt modelId="{DD8CCE6C-20C3-45CD-B36B-11E8D22EB4F0}" type="pres">
      <dgm:prSet presAssocID="{34EB5DB8-C785-4090-82BF-7BE87A59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BF43CA-B0BD-43C2-9920-A4B5F2569AF8}" type="pres">
      <dgm:prSet presAssocID="{5656BACB-1CCD-4D46-8E28-A0FBFD73565E}" presName="hierRoot1" presStyleCnt="0">
        <dgm:presLayoutVars>
          <dgm:hierBranch val="init"/>
        </dgm:presLayoutVars>
      </dgm:prSet>
      <dgm:spPr/>
    </dgm:pt>
    <dgm:pt modelId="{D5FB2F18-D269-4672-91C4-C4DFD27B224C}" type="pres">
      <dgm:prSet presAssocID="{5656BACB-1CCD-4D46-8E28-A0FBFD73565E}" presName="rootComposite1" presStyleCnt="0"/>
      <dgm:spPr/>
    </dgm:pt>
    <dgm:pt modelId="{61684332-8FA3-4027-953E-E6F5FDB14E74}" type="pres">
      <dgm:prSet presAssocID="{5656BACB-1CCD-4D46-8E28-A0FBFD73565E}" presName="rootText1" presStyleLbl="node0" presStyleIdx="0" presStyleCnt="1" custLinFactY="-10700" custLinFactNeighborX="-1274" custLinFactNeighborY="-100000">
        <dgm:presLayoutVars>
          <dgm:chPref val="3"/>
        </dgm:presLayoutVars>
      </dgm:prSet>
      <dgm:spPr/>
    </dgm:pt>
    <dgm:pt modelId="{9F373649-5405-441F-861D-A8943F29B78B}" type="pres">
      <dgm:prSet presAssocID="{5656BACB-1CCD-4D46-8E28-A0FBFD73565E}" presName="rootConnector1" presStyleLbl="node1" presStyleIdx="0" presStyleCnt="0"/>
      <dgm:spPr/>
    </dgm:pt>
    <dgm:pt modelId="{4EAE293D-D1E5-4C48-9CE1-B0C4D2C94E87}" type="pres">
      <dgm:prSet presAssocID="{5656BACB-1CCD-4D46-8E28-A0FBFD73565E}" presName="hierChild2" presStyleCnt="0"/>
      <dgm:spPr/>
    </dgm:pt>
    <dgm:pt modelId="{5D6573F9-804B-46D1-A65D-2041C7B6F680}" type="pres">
      <dgm:prSet presAssocID="{46F54B25-EBCA-41D1-A1ED-21F707B99EAF}" presName="Name37" presStyleLbl="parChTrans1D2" presStyleIdx="0" presStyleCnt="3"/>
      <dgm:spPr/>
    </dgm:pt>
    <dgm:pt modelId="{55F1EB2C-5D31-4A4A-965E-D511C7062A79}" type="pres">
      <dgm:prSet presAssocID="{D0E6B633-4BFC-4C57-8EAE-0E500930A3FA}" presName="hierRoot2" presStyleCnt="0">
        <dgm:presLayoutVars>
          <dgm:hierBranch val="init"/>
        </dgm:presLayoutVars>
      </dgm:prSet>
      <dgm:spPr/>
    </dgm:pt>
    <dgm:pt modelId="{3D008208-A4D2-4834-9A89-75CC3408518E}" type="pres">
      <dgm:prSet presAssocID="{D0E6B633-4BFC-4C57-8EAE-0E500930A3FA}" presName="rootComposite" presStyleCnt="0"/>
      <dgm:spPr/>
    </dgm:pt>
    <dgm:pt modelId="{04F74D9D-CD52-4F88-80F5-18427A39AF49}" type="pres">
      <dgm:prSet presAssocID="{D0E6B633-4BFC-4C57-8EAE-0E500930A3FA}" presName="rootText" presStyleLbl="node2" presStyleIdx="0" presStyleCnt="3" custLinFactY="-17944" custLinFactNeighborX="-23" custLinFactNeighborY="-100000">
        <dgm:presLayoutVars>
          <dgm:chPref val="3"/>
        </dgm:presLayoutVars>
      </dgm:prSet>
      <dgm:spPr/>
    </dgm:pt>
    <dgm:pt modelId="{4BD73367-5878-46C4-8CA1-4B720E7AFD74}" type="pres">
      <dgm:prSet presAssocID="{D0E6B633-4BFC-4C57-8EAE-0E500930A3FA}" presName="rootConnector" presStyleLbl="node2" presStyleIdx="0" presStyleCnt="3"/>
      <dgm:spPr/>
    </dgm:pt>
    <dgm:pt modelId="{CC7645B1-A2C3-4902-BBE1-04761CA6B8D9}" type="pres">
      <dgm:prSet presAssocID="{D0E6B633-4BFC-4C57-8EAE-0E500930A3FA}" presName="hierChild4" presStyleCnt="0"/>
      <dgm:spPr/>
    </dgm:pt>
    <dgm:pt modelId="{5A705412-407F-4111-8219-7B0320C27CC9}" type="pres">
      <dgm:prSet presAssocID="{D0E6B633-4BFC-4C57-8EAE-0E500930A3FA}" presName="hierChild5" presStyleCnt="0"/>
      <dgm:spPr/>
    </dgm:pt>
    <dgm:pt modelId="{AFF29827-03B8-45A4-A8CB-BD7123C14F90}" type="pres">
      <dgm:prSet presAssocID="{FC0FB4EE-C992-4DC5-B61B-E8BEA7BC3B82}" presName="Name37" presStyleLbl="parChTrans1D2" presStyleIdx="1" presStyleCnt="3"/>
      <dgm:spPr/>
    </dgm:pt>
    <dgm:pt modelId="{3E1D31F0-F83B-4654-BBCE-66109A128CC1}" type="pres">
      <dgm:prSet presAssocID="{69363A8B-7213-4EB3-BCC4-FC242F22EF38}" presName="hierRoot2" presStyleCnt="0">
        <dgm:presLayoutVars>
          <dgm:hierBranch val="init"/>
        </dgm:presLayoutVars>
      </dgm:prSet>
      <dgm:spPr/>
    </dgm:pt>
    <dgm:pt modelId="{D6E8EECE-40E0-4FCA-96B4-116DF71BA66E}" type="pres">
      <dgm:prSet presAssocID="{69363A8B-7213-4EB3-BCC4-FC242F22EF38}" presName="rootComposite" presStyleCnt="0"/>
      <dgm:spPr/>
    </dgm:pt>
    <dgm:pt modelId="{0A74FEC8-878D-4B57-AB2B-A2446776E0C5}" type="pres">
      <dgm:prSet presAssocID="{69363A8B-7213-4EB3-BCC4-FC242F22EF38}" presName="rootText" presStyleLbl="node2" presStyleIdx="1" presStyleCnt="3">
        <dgm:presLayoutVars>
          <dgm:chPref val="3"/>
        </dgm:presLayoutVars>
      </dgm:prSet>
      <dgm:spPr/>
    </dgm:pt>
    <dgm:pt modelId="{842CD0D3-D4DE-447B-8A2D-BFB25AC7E029}" type="pres">
      <dgm:prSet presAssocID="{69363A8B-7213-4EB3-BCC4-FC242F22EF38}" presName="rootConnector" presStyleLbl="node2" presStyleIdx="1" presStyleCnt="3"/>
      <dgm:spPr/>
    </dgm:pt>
    <dgm:pt modelId="{52634FB9-9ED8-42B9-A378-46518DC2065D}" type="pres">
      <dgm:prSet presAssocID="{69363A8B-7213-4EB3-BCC4-FC242F22EF38}" presName="hierChild4" presStyleCnt="0"/>
      <dgm:spPr/>
    </dgm:pt>
    <dgm:pt modelId="{E14DAFF6-1C64-4CE8-803A-6FBE3D000530}" type="pres">
      <dgm:prSet presAssocID="{69363A8B-7213-4EB3-BCC4-FC242F22EF38}" presName="hierChild5" presStyleCnt="0"/>
      <dgm:spPr/>
    </dgm:pt>
    <dgm:pt modelId="{6B3A8FE8-5C58-4FE7-8EF1-49A27AB1815A}" type="pres">
      <dgm:prSet presAssocID="{D62D4173-6BE0-4C5A-AF1E-B676BACE77CF}" presName="Name37" presStyleLbl="parChTrans1D2" presStyleIdx="2" presStyleCnt="3"/>
      <dgm:spPr/>
    </dgm:pt>
    <dgm:pt modelId="{C501FBDC-F83E-4F76-84A8-A176DC1132F3}" type="pres">
      <dgm:prSet presAssocID="{7017E67E-4BB1-4F44-9E73-450232E27153}" presName="hierRoot2" presStyleCnt="0">
        <dgm:presLayoutVars>
          <dgm:hierBranch val="init"/>
        </dgm:presLayoutVars>
      </dgm:prSet>
      <dgm:spPr/>
    </dgm:pt>
    <dgm:pt modelId="{63650035-1AED-45AE-ABD9-C6A4D3C174B5}" type="pres">
      <dgm:prSet presAssocID="{7017E67E-4BB1-4F44-9E73-450232E27153}" presName="rootComposite" presStyleCnt="0"/>
      <dgm:spPr/>
    </dgm:pt>
    <dgm:pt modelId="{805D74DE-5EE9-4415-889B-B25273811443}" type="pres">
      <dgm:prSet presAssocID="{7017E67E-4BB1-4F44-9E73-450232E27153}" presName="rootText" presStyleLbl="node2" presStyleIdx="2" presStyleCnt="3" custLinFactY="54929" custLinFactNeighborX="23" custLinFactNeighborY="100000">
        <dgm:presLayoutVars>
          <dgm:chPref val="3"/>
        </dgm:presLayoutVars>
      </dgm:prSet>
      <dgm:spPr/>
    </dgm:pt>
    <dgm:pt modelId="{F66EFDFA-BEE4-4A46-BFAE-0C6566120E8D}" type="pres">
      <dgm:prSet presAssocID="{7017E67E-4BB1-4F44-9E73-450232E27153}" presName="rootConnector" presStyleLbl="node2" presStyleIdx="2" presStyleCnt="3"/>
      <dgm:spPr/>
    </dgm:pt>
    <dgm:pt modelId="{D472FFDB-242B-4E1B-9760-B7FF08350B39}" type="pres">
      <dgm:prSet presAssocID="{7017E67E-4BB1-4F44-9E73-450232E27153}" presName="hierChild4" presStyleCnt="0"/>
      <dgm:spPr/>
    </dgm:pt>
    <dgm:pt modelId="{36056A6F-B54E-4FB2-B3BF-54718B6664F2}" type="pres">
      <dgm:prSet presAssocID="{7017E67E-4BB1-4F44-9E73-450232E27153}" presName="hierChild5" presStyleCnt="0"/>
      <dgm:spPr/>
    </dgm:pt>
    <dgm:pt modelId="{505EE497-5529-48F7-8D59-B5189EF1BB5C}" type="pres">
      <dgm:prSet presAssocID="{5656BACB-1CCD-4D46-8E28-A0FBFD73565E}" presName="hierChild3" presStyleCnt="0"/>
      <dgm:spPr/>
    </dgm:pt>
  </dgm:ptLst>
  <dgm:cxnLst>
    <dgm:cxn modelId="{9BE13E08-2947-4F83-9B89-7A245E2BCC72}" type="presOf" srcId="{5656BACB-1CCD-4D46-8E28-A0FBFD73565E}" destId="{61684332-8FA3-4027-953E-E6F5FDB14E74}" srcOrd="0" destOrd="0" presId="urn:microsoft.com/office/officeart/2005/8/layout/orgChart1"/>
    <dgm:cxn modelId="{F1129010-CFEF-4D43-82B7-BE61E9A066A4}" type="presOf" srcId="{69363A8B-7213-4EB3-BCC4-FC242F22EF38}" destId="{0A74FEC8-878D-4B57-AB2B-A2446776E0C5}" srcOrd="0" destOrd="0" presId="urn:microsoft.com/office/officeart/2005/8/layout/orgChart1"/>
    <dgm:cxn modelId="{B13C4525-BDBD-4C3B-809A-4EC214F83B91}" srcId="{5656BACB-1CCD-4D46-8E28-A0FBFD73565E}" destId="{D0E6B633-4BFC-4C57-8EAE-0E500930A3FA}" srcOrd="0" destOrd="0" parTransId="{46F54B25-EBCA-41D1-A1ED-21F707B99EAF}" sibTransId="{CB2DADB2-9A20-4629-8725-A3701F9C1EC5}"/>
    <dgm:cxn modelId="{6B2B1226-6AD8-4C9D-A350-75B69BED0228}" type="presOf" srcId="{46F54B25-EBCA-41D1-A1ED-21F707B99EAF}" destId="{5D6573F9-804B-46D1-A65D-2041C7B6F680}" srcOrd="0" destOrd="0" presId="urn:microsoft.com/office/officeart/2005/8/layout/orgChart1"/>
    <dgm:cxn modelId="{E6B78534-E554-41FC-AA25-FB7F46670EF9}" type="presOf" srcId="{D0E6B633-4BFC-4C57-8EAE-0E500930A3FA}" destId="{04F74D9D-CD52-4F88-80F5-18427A39AF49}" srcOrd="0" destOrd="0" presId="urn:microsoft.com/office/officeart/2005/8/layout/orgChart1"/>
    <dgm:cxn modelId="{60F18436-5A92-4CD6-9A14-EE80295CA692}" type="presOf" srcId="{34EB5DB8-C785-4090-82BF-7BE87A59B59D}" destId="{DD8CCE6C-20C3-45CD-B36B-11E8D22EB4F0}" srcOrd="0" destOrd="0" presId="urn:microsoft.com/office/officeart/2005/8/layout/orgChart1"/>
    <dgm:cxn modelId="{557DB261-A55D-4871-8B1A-69455405903F}" srcId="{5656BACB-1CCD-4D46-8E28-A0FBFD73565E}" destId="{7017E67E-4BB1-4F44-9E73-450232E27153}" srcOrd="2" destOrd="0" parTransId="{D62D4173-6BE0-4C5A-AF1E-B676BACE77CF}" sibTransId="{2CDD837A-4083-4D57-86E2-16979DCFA94D}"/>
    <dgm:cxn modelId="{E1C01874-C1B5-45D5-AFEC-AB28D376CDFD}" type="presOf" srcId="{5656BACB-1CCD-4D46-8E28-A0FBFD73565E}" destId="{9F373649-5405-441F-861D-A8943F29B78B}" srcOrd="1" destOrd="0" presId="urn:microsoft.com/office/officeart/2005/8/layout/orgChart1"/>
    <dgm:cxn modelId="{F365458B-9F9B-43C0-AC5A-E535E28929FD}" type="presOf" srcId="{7017E67E-4BB1-4F44-9E73-450232E27153}" destId="{805D74DE-5EE9-4415-889B-B25273811443}" srcOrd="0" destOrd="0" presId="urn:microsoft.com/office/officeart/2005/8/layout/orgChart1"/>
    <dgm:cxn modelId="{F6E128B4-7232-42F2-9A36-9DD3F08605CD}" type="presOf" srcId="{D0E6B633-4BFC-4C57-8EAE-0E500930A3FA}" destId="{4BD73367-5878-46C4-8CA1-4B720E7AFD74}" srcOrd="1" destOrd="0" presId="urn:microsoft.com/office/officeart/2005/8/layout/orgChart1"/>
    <dgm:cxn modelId="{956549CF-50F4-449C-BCF0-5009FE8598B3}" srcId="{34EB5DB8-C785-4090-82BF-7BE87A59B59D}" destId="{5656BACB-1CCD-4D46-8E28-A0FBFD73565E}" srcOrd="0" destOrd="0" parTransId="{7CC35147-53D8-4129-AFB5-BA68DE989356}" sibTransId="{7C296C9A-2913-420C-9105-D718A1D0AC25}"/>
    <dgm:cxn modelId="{BA310FD0-0222-4AF6-9B24-668731FA8486}" type="presOf" srcId="{FC0FB4EE-C992-4DC5-B61B-E8BEA7BC3B82}" destId="{AFF29827-03B8-45A4-A8CB-BD7123C14F90}" srcOrd="0" destOrd="0" presId="urn:microsoft.com/office/officeart/2005/8/layout/orgChart1"/>
    <dgm:cxn modelId="{84CAD1D5-FF23-4437-A289-EF5CF2376C1E}" type="presOf" srcId="{D62D4173-6BE0-4C5A-AF1E-B676BACE77CF}" destId="{6B3A8FE8-5C58-4FE7-8EF1-49A27AB1815A}" srcOrd="0" destOrd="0" presId="urn:microsoft.com/office/officeart/2005/8/layout/orgChart1"/>
    <dgm:cxn modelId="{A137F1DC-669F-46D1-96D9-EF3638882CE0}" type="presOf" srcId="{69363A8B-7213-4EB3-BCC4-FC242F22EF38}" destId="{842CD0D3-D4DE-447B-8A2D-BFB25AC7E029}" srcOrd="1" destOrd="0" presId="urn:microsoft.com/office/officeart/2005/8/layout/orgChart1"/>
    <dgm:cxn modelId="{9120FEEE-8B35-4D05-86CA-F621EEDE174F}" type="presOf" srcId="{7017E67E-4BB1-4F44-9E73-450232E27153}" destId="{F66EFDFA-BEE4-4A46-BFAE-0C6566120E8D}" srcOrd="1" destOrd="0" presId="urn:microsoft.com/office/officeart/2005/8/layout/orgChart1"/>
    <dgm:cxn modelId="{82EC8BF7-2D96-4A45-BB7E-715B43909F61}" srcId="{5656BACB-1CCD-4D46-8E28-A0FBFD73565E}" destId="{69363A8B-7213-4EB3-BCC4-FC242F22EF38}" srcOrd="1" destOrd="0" parTransId="{FC0FB4EE-C992-4DC5-B61B-E8BEA7BC3B82}" sibTransId="{DD58A6BC-27B3-4579-9B5A-AAF4891062A1}"/>
    <dgm:cxn modelId="{8556ED1D-301F-4B59-8B41-417F059DB1D9}" type="presParOf" srcId="{DD8CCE6C-20C3-45CD-B36B-11E8D22EB4F0}" destId="{65BF43CA-B0BD-43C2-9920-A4B5F2569AF8}" srcOrd="0" destOrd="0" presId="urn:microsoft.com/office/officeart/2005/8/layout/orgChart1"/>
    <dgm:cxn modelId="{CD488B21-8B50-49D1-9C4C-6E91335902D6}" type="presParOf" srcId="{65BF43CA-B0BD-43C2-9920-A4B5F2569AF8}" destId="{D5FB2F18-D269-4672-91C4-C4DFD27B224C}" srcOrd="0" destOrd="0" presId="urn:microsoft.com/office/officeart/2005/8/layout/orgChart1"/>
    <dgm:cxn modelId="{C9C8E3DF-2CB9-4B05-840B-25F5D84137FC}" type="presParOf" srcId="{D5FB2F18-D269-4672-91C4-C4DFD27B224C}" destId="{61684332-8FA3-4027-953E-E6F5FDB14E74}" srcOrd="0" destOrd="0" presId="urn:microsoft.com/office/officeart/2005/8/layout/orgChart1"/>
    <dgm:cxn modelId="{C4F56818-4D68-4549-901A-F0FE55472085}" type="presParOf" srcId="{D5FB2F18-D269-4672-91C4-C4DFD27B224C}" destId="{9F373649-5405-441F-861D-A8943F29B78B}" srcOrd="1" destOrd="0" presId="urn:microsoft.com/office/officeart/2005/8/layout/orgChart1"/>
    <dgm:cxn modelId="{E5B343D8-4F41-4F8D-BEB6-3E1CE2427B34}" type="presParOf" srcId="{65BF43CA-B0BD-43C2-9920-A4B5F2569AF8}" destId="{4EAE293D-D1E5-4C48-9CE1-B0C4D2C94E87}" srcOrd="1" destOrd="0" presId="urn:microsoft.com/office/officeart/2005/8/layout/orgChart1"/>
    <dgm:cxn modelId="{6064797F-83CE-4C46-AF63-4EFE3F46BF26}" type="presParOf" srcId="{4EAE293D-D1E5-4C48-9CE1-B0C4D2C94E87}" destId="{5D6573F9-804B-46D1-A65D-2041C7B6F680}" srcOrd="0" destOrd="0" presId="urn:microsoft.com/office/officeart/2005/8/layout/orgChart1"/>
    <dgm:cxn modelId="{4EEDEF57-2C84-4F98-B19C-B6FF6564CBED}" type="presParOf" srcId="{4EAE293D-D1E5-4C48-9CE1-B0C4D2C94E87}" destId="{55F1EB2C-5D31-4A4A-965E-D511C7062A79}" srcOrd="1" destOrd="0" presId="urn:microsoft.com/office/officeart/2005/8/layout/orgChart1"/>
    <dgm:cxn modelId="{C9DEF31E-C272-4D59-ACF1-99487FB11D7B}" type="presParOf" srcId="{55F1EB2C-5D31-4A4A-965E-D511C7062A79}" destId="{3D008208-A4D2-4834-9A89-75CC3408518E}" srcOrd="0" destOrd="0" presId="urn:microsoft.com/office/officeart/2005/8/layout/orgChart1"/>
    <dgm:cxn modelId="{62B39925-3730-4452-89FC-58778F8FB23F}" type="presParOf" srcId="{3D008208-A4D2-4834-9A89-75CC3408518E}" destId="{04F74D9D-CD52-4F88-80F5-18427A39AF49}" srcOrd="0" destOrd="0" presId="urn:microsoft.com/office/officeart/2005/8/layout/orgChart1"/>
    <dgm:cxn modelId="{6608C0E9-635D-4916-8642-9E0921488F8D}" type="presParOf" srcId="{3D008208-A4D2-4834-9A89-75CC3408518E}" destId="{4BD73367-5878-46C4-8CA1-4B720E7AFD74}" srcOrd="1" destOrd="0" presId="urn:microsoft.com/office/officeart/2005/8/layout/orgChart1"/>
    <dgm:cxn modelId="{ECA68171-87C0-4027-B106-DCB40C0DC304}" type="presParOf" srcId="{55F1EB2C-5D31-4A4A-965E-D511C7062A79}" destId="{CC7645B1-A2C3-4902-BBE1-04761CA6B8D9}" srcOrd="1" destOrd="0" presId="urn:microsoft.com/office/officeart/2005/8/layout/orgChart1"/>
    <dgm:cxn modelId="{BFA9016C-6644-415E-9C47-FFCD4ACC3B70}" type="presParOf" srcId="{55F1EB2C-5D31-4A4A-965E-D511C7062A79}" destId="{5A705412-407F-4111-8219-7B0320C27CC9}" srcOrd="2" destOrd="0" presId="urn:microsoft.com/office/officeart/2005/8/layout/orgChart1"/>
    <dgm:cxn modelId="{4DD92588-54B1-497E-8794-087DF050643B}" type="presParOf" srcId="{4EAE293D-D1E5-4C48-9CE1-B0C4D2C94E87}" destId="{AFF29827-03B8-45A4-A8CB-BD7123C14F90}" srcOrd="2" destOrd="0" presId="urn:microsoft.com/office/officeart/2005/8/layout/orgChart1"/>
    <dgm:cxn modelId="{FE35A633-D369-4F2F-844D-D3DD1A59321B}" type="presParOf" srcId="{4EAE293D-D1E5-4C48-9CE1-B0C4D2C94E87}" destId="{3E1D31F0-F83B-4654-BBCE-66109A128CC1}" srcOrd="3" destOrd="0" presId="urn:microsoft.com/office/officeart/2005/8/layout/orgChart1"/>
    <dgm:cxn modelId="{A2C8CD17-8335-4FB8-9F69-0CEAC2F2F9B3}" type="presParOf" srcId="{3E1D31F0-F83B-4654-BBCE-66109A128CC1}" destId="{D6E8EECE-40E0-4FCA-96B4-116DF71BA66E}" srcOrd="0" destOrd="0" presId="urn:microsoft.com/office/officeart/2005/8/layout/orgChart1"/>
    <dgm:cxn modelId="{7BA35D85-AA36-4467-AA14-16C300A6B711}" type="presParOf" srcId="{D6E8EECE-40E0-4FCA-96B4-116DF71BA66E}" destId="{0A74FEC8-878D-4B57-AB2B-A2446776E0C5}" srcOrd="0" destOrd="0" presId="urn:microsoft.com/office/officeart/2005/8/layout/orgChart1"/>
    <dgm:cxn modelId="{0781A538-8847-4DC1-820A-500FF7E0240B}" type="presParOf" srcId="{D6E8EECE-40E0-4FCA-96B4-116DF71BA66E}" destId="{842CD0D3-D4DE-447B-8A2D-BFB25AC7E029}" srcOrd="1" destOrd="0" presId="urn:microsoft.com/office/officeart/2005/8/layout/orgChart1"/>
    <dgm:cxn modelId="{BCFEBC11-F705-4B3D-9C0E-DB1C2C84976B}" type="presParOf" srcId="{3E1D31F0-F83B-4654-BBCE-66109A128CC1}" destId="{52634FB9-9ED8-42B9-A378-46518DC2065D}" srcOrd="1" destOrd="0" presId="urn:microsoft.com/office/officeart/2005/8/layout/orgChart1"/>
    <dgm:cxn modelId="{09F02E0E-EF97-44A4-96A7-1A5E2E247019}" type="presParOf" srcId="{3E1D31F0-F83B-4654-BBCE-66109A128CC1}" destId="{E14DAFF6-1C64-4CE8-803A-6FBE3D000530}" srcOrd="2" destOrd="0" presId="urn:microsoft.com/office/officeart/2005/8/layout/orgChart1"/>
    <dgm:cxn modelId="{804CE73F-1519-400A-88C0-CF58C301C1E7}" type="presParOf" srcId="{4EAE293D-D1E5-4C48-9CE1-B0C4D2C94E87}" destId="{6B3A8FE8-5C58-4FE7-8EF1-49A27AB1815A}" srcOrd="4" destOrd="0" presId="urn:microsoft.com/office/officeart/2005/8/layout/orgChart1"/>
    <dgm:cxn modelId="{A130CB71-CA29-4480-8784-1DDA3BB1D43A}" type="presParOf" srcId="{4EAE293D-D1E5-4C48-9CE1-B0C4D2C94E87}" destId="{C501FBDC-F83E-4F76-84A8-A176DC1132F3}" srcOrd="5" destOrd="0" presId="urn:microsoft.com/office/officeart/2005/8/layout/orgChart1"/>
    <dgm:cxn modelId="{17E85435-61E0-45C5-B5C0-61DA818433B7}" type="presParOf" srcId="{C501FBDC-F83E-4F76-84A8-A176DC1132F3}" destId="{63650035-1AED-45AE-ABD9-C6A4D3C174B5}" srcOrd="0" destOrd="0" presId="urn:microsoft.com/office/officeart/2005/8/layout/orgChart1"/>
    <dgm:cxn modelId="{4489B28B-3A7A-4E4E-9DD8-4869F979C46A}" type="presParOf" srcId="{63650035-1AED-45AE-ABD9-C6A4D3C174B5}" destId="{805D74DE-5EE9-4415-889B-B25273811443}" srcOrd="0" destOrd="0" presId="urn:microsoft.com/office/officeart/2005/8/layout/orgChart1"/>
    <dgm:cxn modelId="{8EA5CA14-2DDD-48F3-83E7-F4D3E8230A92}" type="presParOf" srcId="{63650035-1AED-45AE-ABD9-C6A4D3C174B5}" destId="{F66EFDFA-BEE4-4A46-BFAE-0C6566120E8D}" srcOrd="1" destOrd="0" presId="urn:microsoft.com/office/officeart/2005/8/layout/orgChart1"/>
    <dgm:cxn modelId="{77A24C55-366D-41EC-BB98-FF75B1165820}" type="presParOf" srcId="{C501FBDC-F83E-4F76-84A8-A176DC1132F3}" destId="{D472FFDB-242B-4E1B-9760-B7FF08350B39}" srcOrd="1" destOrd="0" presId="urn:microsoft.com/office/officeart/2005/8/layout/orgChart1"/>
    <dgm:cxn modelId="{4D78F03D-3C1F-48BC-A10D-B24817516B6E}" type="presParOf" srcId="{C501FBDC-F83E-4F76-84A8-A176DC1132F3}" destId="{36056A6F-B54E-4FB2-B3BF-54718B6664F2}" srcOrd="2" destOrd="0" presId="urn:microsoft.com/office/officeart/2005/8/layout/orgChart1"/>
    <dgm:cxn modelId="{0F41ABFD-9793-459C-AE38-0AA7D2E5AED8}" type="presParOf" srcId="{65BF43CA-B0BD-43C2-9920-A4B5F2569AF8}" destId="{505EE497-5529-48F7-8D59-B5189EF1BB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9E8AC-226D-48E1-AF93-BFB860B100C3}">
      <dsp:nvSpPr>
        <dsp:cNvPr id="0" name=""/>
        <dsp:cNvSpPr/>
      </dsp:nvSpPr>
      <dsp:spPr>
        <a:xfrm>
          <a:off x="999528" y="2418853"/>
          <a:ext cx="957979" cy="699486"/>
        </a:xfrm>
        <a:custGeom>
          <a:avLst/>
          <a:gdLst/>
          <a:ahLst/>
          <a:cxnLst/>
          <a:rect l="0" t="0" r="0" b="0"/>
          <a:pathLst>
            <a:path>
              <a:moveTo>
                <a:pt x="957979" y="0"/>
              </a:moveTo>
              <a:lnTo>
                <a:pt x="957979" y="560987"/>
              </a:lnTo>
              <a:lnTo>
                <a:pt x="0" y="560987"/>
              </a:lnTo>
              <a:lnTo>
                <a:pt x="0" y="6994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F0F77-9DED-4779-8ACA-DEE2388D644B}">
      <dsp:nvSpPr>
        <dsp:cNvPr id="0" name=""/>
        <dsp:cNvSpPr/>
      </dsp:nvSpPr>
      <dsp:spPr>
        <a:xfrm>
          <a:off x="1957507" y="1759333"/>
          <a:ext cx="1785953" cy="659520"/>
        </a:xfrm>
        <a:custGeom>
          <a:avLst/>
          <a:gdLst/>
          <a:ahLst/>
          <a:cxnLst/>
          <a:rect l="0" t="0" r="0" b="0"/>
          <a:pathLst>
            <a:path>
              <a:moveTo>
                <a:pt x="0" y="659520"/>
              </a:moveTo>
              <a:lnTo>
                <a:pt x="17859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13867-692C-465C-88E8-F63DEFCDAA0C}">
      <dsp:nvSpPr>
        <dsp:cNvPr id="0" name=""/>
        <dsp:cNvSpPr/>
      </dsp:nvSpPr>
      <dsp:spPr>
        <a:xfrm>
          <a:off x="973411" y="429734"/>
          <a:ext cx="984096" cy="1989119"/>
        </a:xfrm>
        <a:custGeom>
          <a:avLst/>
          <a:gdLst/>
          <a:ahLst/>
          <a:cxnLst/>
          <a:rect l="0" t="0" r="0" b="0"/>
          <a:pathLst>
            <a:path>
              <a:moveTo>
                <a:pt x="984096" y="1989119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BA203-147C-43EC-8825-6688300E9A18}">
      <dsp:nvSpPr>
        <dsp:cNvPr id="0" name=""/>
        <dsp:cNvSpPr/>
      </dsp:nvSpPr>
      <dsp:spPr>
        <a:xfrm>
          <a:off x="1101681" y="1733269"/>
          <a:ext cx="1711652" cy="685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Classical Organization</a:t>
          </a:r>
          <a:endParaRPr lang="en-US" sz="1800" kern="1200" dirty="0"/>
        </a:p>
      </dsp:txBody>
      <dsp:txXfrm>
        <a:off x="1101681" y="1733269"/>
        <a:ext cx="1711652" cy="685584"/>
      </dsp:txXfrm>
    </dsp:sp>
    <dsp:sp modelId="{57AFB209-31C8-4FE9-8599-2BCADEAE2B18}">
      <dsp:nvSpPr>
        <dsp:cNvPr id="0" name=""/>
        <dsp:cNvSpPr/>
      </dsp:nvSpPr>
      <dsp:spPr>
        <a:xfrm>
          <a:off x="313891" y="429734"/>
          <a:ext cx="1319040" cy="659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Bureaucratic / functional hierarchy</a:t>
          </a:r>
        </a:p>
      </dsp:txBody>
      <dsp:txXfrm>
        <a:off x="313891" y="429734"/>
        <a:ext cx="1319040" cy="659520"/>
      </dsp:txXfrm>
    </dsp:sp>
    <dsp:sp modelId="{68B75552-D1B2-4D0D-A563-9FD1B7BDBD11}">
      <dsp:nvSpPr>
        <dsp:cNvPr id="0" name=""/>
        <dsp:cNvSpPr/>
      </dsp:nvSpPr>
      <dsp:spPr>
        <a:xfrm>
          <a:off x="3083941" y="1759333"/>
          <a:ext cx="1319040" cy="659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Simple line organization</a:t>
          </a:r>
        </a:p>
      </dsp:txBody>
      <dsp:txXfrm>
        <a:off x="3083941" y="1759333"/>
        <a:ext cx="1319040" cy="659520"/>
      </dsp:txXfrm>
    </dsp:sp>
    <dsp:sp modelId="{DA3F184C-9EA0-4E40-8DD3-2BC84A92E60D}">
      <dsp:nvSpPr>
        <dsp:cNvPr id="0" name=""/>
        <dsp:cNvSpPr/>
      </dsp:nvSpPr>
      <dsp:spPr>
        <a:xfrm>
          <a:off x="340008" y="3118340"/>
          <a:ext cx="1319040" cy="659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Line-and-staff</a:t>
          </a:r>
        </a:p>
      </dsp:txBody>
      <dsp:txXfrm>
        <a:off x="340008" y="3118340"/>
        <a:ext cx="1319040" cy="659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8FE8-5C58-4FE7-8EF1-49A27AB1815A}">
      <dsp:nvSpPr>
        <dsp:cNvPr id="0" name=""/>
        <dsp:cNvSpPr/>
      </dsp:nvSpPr>
      <dsp:spPr>
        <a:xfrm>
          <a:off x="1776865" y="1003746"/>
          <a:ext cx="1234074" cy="1656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812"/>
              </a:lnTo>
              <a:lnTo>
                <a:pt x="1234074" y="1547812"/>
              </a:lnTo>
              <a:lnTo>
                <a:pt x="1234074" y="16560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29827-03B8-45A4-A8CB-BD7123C14F90}">
      <dsp:nvSpPr>
        <dsp:cNvPr id="0" name=""/>
        <dsp:cNvSpPr/>
      </dsp:nvSpPr>
      <dsp:spPr>
        <a:xfrm>
          <a:off x="1717495" y="1003746"/>
          <a:ext cx="91440" cy="840394"/>
        </a:xfrm>
        <a:custGeom>
          <a:avLst/>
          <a:gdLst/>
          <a:ahLst/>
          <a:cxnLst/>
          <a:rect l="0" t="0" r="0" b="0"/>
          <a:pathLst>
            <a:path>
              <a:moveTo>
                <a:pt x="59370" y="0"/>
              </a:moveTo>
              <a:lnTo>
                <a:pt x="59370" y="732141"/>
              </a:lnTo>
              <a:lnTo>
                <a:pt x="45720" y="732141"/>
              </a:lnTo>
              <a:lnTo>
                <a:pt x="45720" y="840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573F9-804B-46D1-A65D-2041C7B6F680}">
      <dsp:nvSpPr>
        <dsp:cNvPr id="0" name=""/>
        <dsp:cNvSpPr/>
      </dsp:nvSpPr>
      <dsp:spPr>
        <a:xfrm>
          <a:off x="515490" y="1003746"/>
          <a:ext cx="1261374" cy="216650"/>
        </a:xfrm>
        <a:custGeom>
          <a:avLst/>
          <a:gdLst/>
          <a:ahLst/>
          <a:cxnLst/>
          <a:rect l="0" t="0" r="0" b="0"/>
          <a:pathLst>
            <a:path>
              <a:moveTo>
                <a:pt x="1261374" y="0"/>
              </a:moveTo>
              <a:lnTo>
                <a:pt x="1261374" y="108397"/>
              </a:lnTo>
              <a:lnTo>
                <a:pt x="0" y="108397"/>
              </a:lnTo>
              <a:lnTo>
                <a:pt x="0" y="2166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84332-8FA3-4027-953E-E6F5FDB14E74}">
      <dsp:nvSpPr>
        <dsp:cNvPr id="0" name=""/>
        <dsp:cNvSpPr/>
      </dsp:nvSpPr>
      <dsp:spPr>
        <a:xfrm>
          <a:off x="1261374" y="488256"/>
          <a:ext cx="1030981" cy="51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Food Service segment</a:t>
          </a:r>
        </a:p>
      </dsp:txBody>
      <dsp:txXfrm>
        <a:off x="1261374" y="488256"/>
        <a:ext cx="1030981" cy="515490"/>
      </dsp:txXfrm>
    </dsp:sp>
    <dsp:sp modelId="{04F74D9D-CD52-4F88-80F5-18427A39AF49}">
      <dsp:nvSpPr>
        <dsp:cNvPr id="0" name=""/>
        <dsp:cNvSpPr/>
      </dsp:nvSpPr>
      <dsp:spPr>
        <a:xfrm>
          <a:off x="0" y="1220397"/>
          <a:ext cx="1030981" cy="51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Sales</a:t>
          </a:r>
        </a:p>
      </dsp:txBody>
      <dsp:txXfrm>
        <a:off x="0" y="1220397"/>
        <a:ext cx="1030981" cy="515490"/>
      </dsp:txXfrm>
    </dsp:sp>
    <dsp:sp modelId="{0A74FEC8-878D-4B57-AB2B-A2446776E0C5}">
      <dsp:nvSpPr>
        <dsp:cNvPr id="0" name=""/>
        <dsp:cNvSpPr/>
      </dsp:nvSpPr>
      <dsp:spPr>
        <a:xfrm>
          <a:off x="1247724" y="1844141"/>
          <a:ext cx="1030981" cy="51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Marketing</a:t>
          </a:r>
        </a:p>
      </dsp:txBody>
      <dsp:txXfrm>
        <a:off x="1247724" y="1844141"/>
        <a:ext cx="1030981" cy="515490"/>
      </dsp:txXfrm>
    </dsp:sp>
    <dsp:sp modelId="{805D74DE-5EE9-4415-889B-B25273811443}">
      <dsp:nvSpPr>
        <dsp:cNvPr id="0" name=""/>
        <dsp:cNvSpPr/>
      </dsp:nvSpPr>
      <dsp:spPr>
        <a:xfrm>
          <a:off x="2495448" y="2659812"/>
          <a:ext cx="1030981" cy="51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Operation</a:t>
          </a:r>
        </a:p>
      </dsp:txBody>
      <dsp:txXfrm>
        <a:off x="2495448" y="2659812"/>
        <a:ext cx="1030981" cy="515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231C1-2144-4686-8E2F-533AE5103986}">
      <dsp:nvSpPr>
        <dsp:cNvPr id="0" name=""/>
        <dsp:cNvSpPr/>
      </dsp:nvSpPr>
      <dsp:spPr>
        <a:xfrm>
          <a:off x="4506685" y="0"/>
          <a:ext cx="1502228" cy="621619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Founder</a:t>
          </a:r>
        </a:p>
      </dsp:txBody>
      <dsp:txXfrm>
        <a:off x="4506685" y="0"/>
        <a:ext cx="1502228" cy="621619"/>
      </dsp:txXfrm>
    </dsp:sp>
    <dsp:sp modelId="{D8B3F903-C285-41A0-A07E-BF1AE3E65534}">
      <dsp:nvSpPr>
        <dsp:cNvPr id="0" name=""/>
        <dsp:cNvSpPr/>
      </dsp:nvSpPr>
      <dsp:spPr>
        <a:xfrm>
          <a:off x="3755571" y="621619"/>
          <a:ext cx="3004457" cy="621619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Top Administration</a:t>
          </a:r>
        </a:p>
      </dsp:txBody>
      <dsp:txXfrm>
        <a:off x="4281351" y="621619"/>
        <a:ext cx="1952897" cy="621619"/>
      </dsp:txXfrm>
    </dsp:sp>
    <dsp:sp modelId="{58441B88-ADAF-489D-8C89-2D4F10ACC659}">
      <dsp:nvSpPr>
        <dsp:cNvPr id="0" name=""/>
        <dsp:cNvSpPr/>
      </dsp:nvSpPr>
      <dsp:spPr>
        <a:xfrm>
          <a:off x="3004457" y="1243239"/>
          <a:ext cx="4506685" cy="621619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Factory</a:t>
          </a:r>
        </a:p>
      </dsp:txBody>
      <dsp:txXfrm>
        <a:off x="3793127" y="1243239"/>
        <a:ext cx="2929345" cy="621619"/>
      </dsp:txXfrm>
    </dsp:sp>
    <dsp:sp modelId="{9259E286-5AF8-4784-8017-3416E45F783C}">
      <dsp:nvSpPr>
        <dsp:cNvPr id="0" name=""/>
        <dsp:cNvSpPr/>
      </dsp:nvSpPr>
      <dsp:spPr>
        <a:xfrm>
          <a:off x="2253342" y="1864859"/>
          <a:ext cx="6008914" cy="621619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Production Organization</a:t>
          </a:r>
        </a:p>
      </dsp:txBody>
      <dsp:txXfrm>
        <a:off x="3304902" y="1864859"/>
        <a:ext cx="3905794" cy="621619"/>
      </dsp:txXfrm>
    </dsp:sp>
    <dsp:sp modelId="{5CA9A927-D083-4156-A479-83CDE69B654F}">
      <dsp:nvSpPr>
        <dsp:cNvPr id="0" name=""/>
        <dsp:cNvSpPr/>
      </dsp:nvSpPr>
      <dsp:spPr>
        <a:xfrm>
          <a:off x="1502228" y="2486478"/>
          <a:ext cx="7511142" cy="621619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Departments and Testing</a:t>
          </a:r>
        </a:p>
      </dsp:txBody>
      <dsp:txXfrm>
        <a:off x="2816678" y="2486478"/>
        <a:ext cx="4882242" cy="621619"/>
      </dsp:txXfrm>
    </dsp:sp>
    <dsp:sp modelId="{AACF10EC-6D3C-4E21-BE21-7DCC4C8CC11D}">
      <dsp:nvSpPr>
        <dsp:cNvPr id="0" name=""/>
        <dsp:cNvSpPr/>
      </dsp:nvSpPr>
      <dsp:spPr>
        <a:xfrm>
          <a:off x="751114" y="3108098"/>
          <a:ext cx="9013371" cy="621619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Major components process and quality control</a:t>
          </a:r>
        </a:p>
      </dsp:txBody>
      <dsp:txXfrm>
        <a:off x="2328454" y="3108098"/>
        <a:ext cx="5858691" cy="621619"/>
      </dsp:txXfrm>
    </dsp:sp>
    <dsp:sp modelId="{BE3A964E-316E-4376-8653-26C7955367A1}">
      <dsp:nvSpPr>
        <dsp:cNvPr id="0" name=""/>
        <dsp:cNvSpPr/>
      </dsp:nvSpPr>
      <dsp:spPr>
        <a:xfrm>
          <a:off x="0" y="3729718"/>
          <a:ext cx="10515600" cy="621619"/>
        </a:xfrm>
        <a:prstGeom prst="trapezoid">
          <a:avLst>
            <a:gd name="adj" fmla="val 1208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Production unit and Labors</a:t>
          </a:r>
        </a:p>
      </dsp:txBody>
      <dsp:txXfrm>
        <a:off x="1840229" y="3729718"/>
        <a:ext cx="6835140" cy="621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EC46-B45E-4E7B-B8EB-DBE656637C67}">
      <dsp:nvSpPr>
        <dsp:cNvPr id="0" name=""/>
        <dsp:cNvSpPr/>
      </dsp:nvSpPr>
      <dsp:spPr>
        <a:xfrm>
          <a:off x="3963258" y="2302677"/>
          <a:ext cx="285274" cy="87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842"/>
              </a:lnTo>
              <a:lnTo>
                <a:pt x="285274" y="8748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28E79-A385-422E-BB07-416F0B6D00AB}">
      <dsp:nvSpPr>
        <dsp:cNvPr id="0" name=""/>
        <dsp:cNvSpPr/>
      </dsp:nvSpPr>
      <dsp:spPr>
        <a:xfrm>
          <a:off x="4678270" y="952377"/>
          <a:ext cx="91440" cy="399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3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89935-06F0-43CA-AE67-F99052D4C803}">
      <dsp:nvSpPr>
        <dsp:cNvPr id="0" name=""/>
        <dsp:cNvSpPr/>
      </dsp:nvSpPr>
      <dsp:spPr>
        <a:xfrm>
          <a:off x="3773075" y="1462"/>
          <a:ext cx="1901830" cy="950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Owner</a:t>
          </a:r>
        </a:p>
      </dsp:txBody>
      <dsp:txXfrm>
        <a:off x="3773075" y="1462"/>
        <a:ext cx="1901830" cy="950915"/>
      </dsp:txXfrm>
    </dsp:sp>
    <dsp:sp modelId="{BC367056-AB8E-47DA-9CF5-942ACD28D3A5}">
      <dsp:nvSpPr>
        <dsp:cNvPr id="0" name=""/>
        <dsp:cNvSpPr/>
      </dsp:nvSpPr>
      <dsp:spPr>
        <a:xfrm>
          <a:off x="3773075" y="1351762"/>
          <a:ext cx="1901830" cy="950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Supervisor</a:t>
          </a:r>
        </a:p>
      </dsp:txBody>
      <dsp:txXfrm>
        <a:off x="3773075" y="1351762"/>
        <a:ext cx="1901830" cy="950915"/>
      </dsp:txXfrm>
    </dsp:sp>
    <dsp:sp modelId="{6C62F6A5-76CD-42E9-BCEC-A71A5BAC443F}">
      <dsp:nvSpPr>
        <dsp:cNvPr id="0" name=""/>
        <dsp:cNvSpPr/>
      </dsp:nvSpPr>
      <dsp:spPr>
        <a:xfrm>
          <a:off x="4248532" y="2702062"/>
          <a:ext cx="1901830" cy="950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Frontline Employees</a:t>
          </a:r>
        </a:p>
      </dsp:txBody>
      <dsp:txXfrm>
        <a:off x="4248532" y="2702062"/>
        <a:ext cx="1901830" cy="950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95E80-24A3-486F-9941-C9E619CD3E62}">
      <dsp:nvSpPr>
        <dsp:cNvPr id="0" name=""/>
        <dsp:cNvSpPr/>
      </dsp:nvSpPr>
      <dsp:spPr>
        <a:xfrm>
          <a:off x="2036465" y="3700209"/>
          <a:ext cx="148351" cy="759052"/>
        </a:xfrm>
        <a:custGeom>
          <a:avLst/>
          <a:gdLst/>
          <a:ahLst/>
          <a:cxnLst/>
          <a:rect l="0" t="0" r="0" b="0"/>
          <a:pathLst>
            <a:path>
              <a:moveTo>
                <a:pt x="148351" y="0"/>
              </a:moveTo>
              <a:lnTo>
                <a:pt x="0" y="7590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53252-F2FB-4914-AC6B-BFE4F5964ECF}">
      <dsp:nvSpPr>
        <dsp:cNvPr id="0" name=""/>
        <dsp:cNvSpPr/>
      </dsp:nvSpPr>
      <dsp:spPr>
        <a:xfrm>
          <a:off x="3008419" y="2670706"/>
          <a:ext cx="2286155" cy="500853"/>
        </a:xfrm>
        <a:custGeom>
          <a:avLst/>
          <a:gdLst/>
          <a:ahLst/>
          <a:cxnLst/>
          <a:rect l="0" t="0" r="0" b="0"/>
          <a:pathLst>
            <a:path>
              <a:moveTo>
                <a:pt x="2286155" y="500853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6E433-3957-4E39-B03B-5CD61539D277}">
      <dsp:nvSpPr>
        <dsp:cNvPr id="0" name=""/>
        <dsp:cNvSpPr/>
      </dsp:nvSpPr>
      <dsp:spPr>
        <a:xfrm>
          <a:off x="6845974" y="3700209"/>
          <a:ext cx="346592" cy="801910"/>
        </a:xfrm>
        <a:custGeom>
          <a:avLst/>
          <a:gdLst/>
          <a:ahLst/>
          <a:cxnLst/>
          <a:rect l="0" t="0" r="0" b="0"/>
          <a:pathLst>
            <a:path>
              <a:moveTo>
                <a:pt x="346592" y="0"/>
              </a:moveTo>
              <a:lnTo>
                <a:pt x="0" y="8019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5B62-9764-4BD3-85A5-9E190665B3CB}">
      <dsp:nvSpPr>
        <dsp:cNvPr id="0" name=""/>
        <dsp:cNvSpPr/>
      </dsp:nvSpPr>
      <dsp:spPr>
        <a:xfrm>
          <a:off x="5294575" y="2670706"/>
          <a:ext cx="2721594" cy="50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291"/>
              </a:lnTo>
              <a:lnTo>
                <a:pt x="2147316" y="400291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0D757-73D0-46DC-817F-926BFD7BBD24}">
      <dsp:nvSpPr>
        <dsp:cNvPr id="0" name=""/>
        <dsp:cNvSpPr/>
      </dsp:nvSpPr>
      <dsp:spPr>
        <a:xfrm>
          <a:off x="5242307" y="1786610"/>
          <a:ext cx="91440" cy="355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250"/>
              </a:lnTo>
              <a:lnTo>
                <a:pt x="52267" y="139250"/>
              </a:lnTo>
              <a:lnTo>
                <a:pt x="52267" y="355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0E14B-46AF-4BC5-B634-28C3F0C20136}">
      <dsp:nvSpPr>
        <dsp:cNvPr id="0" name=""/>
        <dsp:cNvSpPr/>
      </dsp:nvSpPr>
      <dsp:spPr>
        <a:xfrm>
          <a:off x="4258524" y="757107"/>
          <a:ext cx="2059006" cy="1029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Bill Gates</a:t>
          </a:r>
        </a:p>
      </dsp:txBody>
      <dsp:txXfrm>
        <a:off x="4258524" y="757107"/>
        <a:ext cx="2059006" cy="1029503"/>
      </dsp:txXfrm>
    </dsp:sp>
    <dsp:sp modelId="{474ABFD6-9F4E-4A00-A414-6FFD1525D3B0}">
      <dsp:nvSpPr>
        <dsp:cNvPr id="0" name=""/>
        <dsp:cNvSpPr/>
      </dsp:nvSpPr>
      <dsp:spPr>
        <a:xfrm>
          <a:off x="4265072" y="2142056"/>
          <a:ext cx="2059006" cy="1029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Small Core Team</a:t>
          </a:r>
        </a:p>
      </dsp:txBody>
      <dsp:txXfrm>
        <a:off x="4265072" y="2142056"/>
        <a:ext cx="2059006" cy="1029503"/>
      </dsp:txXfrm>
    </dsp:sp>
    <dsp:sp modelId="{74676CCB-20FE-4D83-89A9-589FF2A7F88B}">
      <dsp:nvSpPr>
        <dsp:cNvPr id="0" name=""/>
        <dsp:cNvSpPr/>
      </dsp:nvSpPr>
      <dsp:spPr>
        <a:xfrm>
          <a:off x="6986666" y="2670706"/>
          <a:ext cx="2059006" cy="1029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Product </a:t>
          </a:r>
          <a:r>
            <a:rPr lang="en-US" sz="2500" kern="1200" dirty="0" err="1"/>
            <a:t>Developement</a:t>
          </a:r>
          <a:endParaRPr lang="en-US" sz="2500" kern="1200" dirty="0"/>
        </a:p>
      </dsp:txBody>
      <dsp:txXfrm>
        <a:off x="6986666" y="2670706"/>
        <a:ext cx="2059006" cy="1029503"/>
      </dsp:txXfrm>
    </dsp:sp>
    <dsp:sp modelId="{711154A2-3523-4BB4-A55F-389863FE0961}">
      <dsp:nvSpPr>
        <dsp:cNvPr id="0" name=""/>
        <dsp:cNvSpPr/>
      </dsp:nvSpPr>
      <dsp:spPr>
        <a:xfrm>
          <a:off x="6845974" y="3987368"/>
          <a:ext cx="2059006" cy="1029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Sales/Customer Contact</a:t>
          </a:r>
        </a:p>
      </dsp:txBody>
      <dsp:txXfrm>
        <a:off x="6845974" y="3987368"/>
        <a:ext cx="2059006" cy="1029503"/>
      </dsp:txXfrm>
    </dsp:sp>
    <dsp:sp modelId="{F75AA17B-289E-40B5-993C-0E81082A582C}">
      <dsp:nvSpPr>
        <dsp:cNvPr id="0" name=""/>
        <dsp:cNvSpPr/>
      </dsp:nvSpPr>
      <dsp:spPr>
        <a:xfrm>
          <a:off x="1978916" y="2670706"/>
          <a:ext cx="2059006" cy="1029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Software Developers</a:t>
          </a:r>
        </a:p>
      </dsp:txBody>
      <dsp:txXfrm>
        <a:off x="1978916" y="2670706"/>
        <a:ext cx="2059006" cy="1029503"/>
      </dsp:txXfrm>
    </dsp:sp>
    <dsp:sp modelId="{BF3BCC81-F88C-4D54-91DD-7D8705988EC0}">
      <dsp:nvSpPr>
        <dsp:cNvPr id="0" name=""/>
        <dsp:cNvSpPr/>
      </dsp:nvSpPr>
      <dsp:spPr>
        <a:xfrm>
          <a:off x="2036465" y="3944510"/>
          <a:ext cx="2059006" cy="1029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Admin</a:t>
          </a:r>
        </a:p>
      </dsp:txBody>
      <dsp:txXfrm>
        <a:off x="2036465" y="3944510"/>
        <a:ext cx="2059006" cy="1029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2AEC3-9DDC-4B95-8E63-6ADD02E0E354}">
      <dsp:nvSpPr>
        <dsp:cNvPr id="0" name=""/>
        <dsp:cNvSpPr/>
      </dsp:nvSpPr>
      <dsp:spPr>
        <a:xfrm>
          <a:off x="8226048" y="2081916"/>
          <a:ext cx="517025" cy="260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025" y="0"/>
              </a:lnTo>
              <a:lnTo>
                <a:pt x="517025" y="2603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1E269-F081-48D7-AA11-35BDE95E3B49}">
      <dsp:nvSpPr>
        <dsp:cNvPr id="0" name=""/>
        <dsp:cNvSpPr/>
      </dsp:nvSpPr>
      <dsp:spPr>
        <a:xfrm>
          <a:off x="2022449" y="2081916"/>
          <a:ext cx="6203598" cy="236538"/>
        </a:xfrm>
        <a:custGeom>
          <a:avLst/>
          <a:gdLst/>
          <a:ahLst/>
          <a:cxnLst/>
          <a:rect l="0" t="0" r="0" b="0"/>
          <a:pathLst>
            <a:path>
              <a:moveTo>
                <a:pt x="6203598" y="0"/>
              </a:moveTo>
              <a:lnTo>
                <a:pt x="0" y="0"/>
              </a:lnTo>
              <a:lnTo>
                <a:pt x="0" y="236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EFEBC-DE30-4ED5-8CF5-B02AB3DD630A}">
      <dsp:nvSpPr>
        <dsp:cNvPr id="0" name=""/>
        <dsp:cNvSpPr/>
      </dsp:nvSpPr>
      <dsp:spPr>
        <a:xfrm>
          <a:off x="1939518" y="3757431"/>
          <a:ext cx="2422873" cy="956034"/>
        </a:xfrm>
        <a:custGeom>
          <a:avLst/>
          <a:gdLst/>
          <a:ahLst/>
          <a:cxnLst/>
          <a:rect l="0" t="0" r="0" b="0"/>
          <a:pathLst>
            <a:path>
              <a:moveTo>
                <a:pt x="2422873" y="0"/>
              </a:moveTo>
              <a:lnTo>
                <a:pt x="0" y="9560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5EE91-7C0E-428A-91C0-2FB92D8E97CF}">
      <dsp:nvSpPr>
        <dsp:cNvPr id="0" name=""/>
        <dsp:cNvSpPr/>
      </dsp:nvSpPr>
      <dsp:spPr>
        <a:xfrm>
          <a:off x="5490713" y="2081916"/>
          <a:ext cx="2735334" cy="265113"/>
        </a:xfrm>
        <a:custGeom>
          <a:avLst/>
          <a:gdLst/>
          <a:ahLst/>
          <a:cxnLst/>
          <a:rect l="0" t="0" r="0" b="0"/>
          <a:pathLst>
            <a:path>
              <a:moveTo>
                <a:pt x="2735334" y="0"/>
              </a:moveTo>
              <a:lnTo>
                <a:pt x="0" y="0"/>
              </a:lnTo>
              <a:lnTo>
                <a:pt x="0" y="2651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D32D8-EE29-418D-985D-F1AC7AC9FC0A}">
      <dsp:nvSpPr>
        <dsp:cNvPr id="0" name=""/>
        <dsp:cNvSpPr/>
      </dsp:nvSpPr>
      <dsp:spPr>
        <a:xfrm>
          <a:off x="6815645" y="671513"/>
          <a:ext cx="2820804" cy="1410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Headquarters</a:t>
          </a:r>
        </a:p>
      </dsp:txBody>
      <dsp:txXfrm>
        <a:off x="6815645" y="671513"/>
        <a:ext cx="2820804" cy="1410402"/>
      </dsp:txXfrm>
    </dsp:sp>
    <dsp:sp modelId="{27FD42C1-6CB3-475B-BCDA-E59BE79758F0}">
      <dsp:nvSpPr>
        <dsp:cNvPr id="0" name=""/>
        <dsp:cNvSpPr/>
      </dsp:nvSpPr>
      <dsp:spPr>
        <a:xfrm>
          <a:off x="4080311" y="2347029"/>
          <a:ext cx="2820804" cy="1410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Regional &amp; Country Managers</a:t>
          </a:r>
        </a:p>
      </dsp:txBody>
      <dsp:txXfrm>
        <a:off x="4080311" y="2347029"/>
        <a:ext cx="2820804" cy="1410402"/>
      </dsp:txXfrm>
    </dsp:sp>
    <dsp:sp modelId="{012CAAE3-9A0F-42FF-929F-923A6708F09C}">
      <dsp:nvSpPr>
        <dsp:cNvPr id="0" name=""/>
        <dsp:cNvSpPr/>
      </dsp:nvSpPr>
      <dsp:spPr>
        <a:xfrm>
          <a:off x="1939518" y="4008264"/>
          <a:ext cx="6147407" cy="1410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Restaurant Workers &amp; Shift Managers</a:t>
          </a:r>
        </a:p>
      </dsp:txBody>
      <dsp:txXfrm>
        <a:off x="1939518" y="4008264"/>
        <a:ext cx="6147407" cy="1410402"/>
      </dsp:txXfrm>
    </dsp:sp>
    <dsp:sp modelId="{CFBF14BA-DB9D-4978-8CA6-C3A55E6C77F3}">
      <dsp:nvSpPr>
        <dsp:cNvPr id="0" name=""/>
        <dsp:cNvSpPr/>
      </dsp:nvSpPr>
      <dsp:spPr>
        <a:xfrm>
          <a:off x="612047" y="2318454"/>
          <a:ext cx="2820804" cy="1410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Support Staff</a:t>
          </a:r>
        </a:p>
      </dsp:txBody>
      <dsp:txXfrm>
        <a:off x="612047" y="2318454"/>
        <a:ext cx="2820804" cy="1410402"/>
      </dsp:txXfrm>
    </dsp:sp>
    <dsp:sp modelId="{B3D3F0DA-102C-4F96-B4A7-CBB6FCB13804}">
      <dsp:nvSpPr>
        <dsp:cNvPr id="0" name=""/>
        <dsp:cNvSpPr/>
      </dsp:nvSpPr>
      <dsp:spPr>
        <a:xfrm>
          <a:off x="7332671" y="2342233"/>
          <a:ext cx="2820804" cy="1410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Technostructure</a:t>
          </a:r>
        </a:p>
      </dsp:txBody>
      <dsp:txXfrm>
        <a:off x="7332671" y="2342233"/>
        <a:ext cx="2820804" cy="1410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3F676-AE01-4EE9-AC27-51A2474A02B4}">
      <dsp:nvSpPr>
        <dsp:cNvPr id="0" name=""/>
        <dsp:cNvSpPr/>
      </dsp:nvSpPr>
      <dsp:spPr>
        <a:xfrm>
          <a:off x="4486840" y="1903165"/>
          <a:ext cx="1541919" cy="1541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4562110" y="1978435"/>
        <a:ext cx="1391379" cy="1391379"/>
      </dsp:txXfrm>
    </dsp:sp>
    <dsp:sp modelId="{19E0606E-D0D3-460E-8419-A5AA2EBABB18}">
      <dsp:nvSpPr>
        <dsp:cNvPr id="0" name=""/>
        <dsp:cNvSpPr/>
      </dsp:nvSpPr>
      <dsp:spPr>
        <a:xfrm rot="16200000">
          <a:off x="4848759" y="1494125"/>
          <a:ext cx="818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80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106C4-28DB-437A-9C37-87856523700D}">
      <dsp:nvSpPr>
        <dsp:cNvPr id="0" name=""/>
        <dsp:cNvSpPr/>
      </dsp:nvSpPr>
      <dsp:spPr>
        <a:xfrm>
          <a:off x="4741256" y="51998"/>
          <a:ext cx="1033086" cy="103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Middle Line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directors,</a:t>
          </a:r>
        </a:p>
      </dsp:txBody>
      <dsp:txXfrm>
        <a:off x="4791687" y="102429"/>
        <a:ext cx="932224" cy="932224"/>
      </dsp:txXfrm>
    </dsp:sp>
    <dsp:sp modelId="{8BF67F56-AE68-4C39-BB12-7E4AC3C797F4}">
      <dsp:nvSpPr>
        <dsp:cNvPr id="0" name=""/>
        <dsp:cNvSpPr/>
      </dsp:nvSpPr>
      <dsp:spPr>
        <a:xfrm rot="19285714">
          <a:off x="5978711" y="1916275"/>
          <a:ext cx="458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8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6873C-CC73-40AE-8672-420655908BCC}">
      <dsp:nvSpPr>
        <dsp:cNvPr id="0" name=""/>
        <dsp:cNvSpPr/>
      </dsp:nvSpPr>
      <dsp:spPr>
        <a:xfrm>
          <a:off x="6387468" y="844772"/>
          <a:ext cx="1033086" cy="103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Staff</a:t>
          </a:r>
        </a:p>
      </dsp:txBody>
      <dsp:txXfrm>
        <a:off x="6437899" y="895203"/>
        <a:ext cx="932224" cy="932224"/>
      </dsp:txXfrm>
    </dsp:sp>
    <dsp:sp modelId="{BC931D15-FCF1-4D65-8537-22A8E55C3075}">
      <dsp:nvSpPr>
        <dsp:cNvPr id="0" name=""/>
        <dsp:cNvSpPr/>
      </dsp:nvSpPr>
      <dsp:spPr>
        <a:xfrm rot="771429">
          <a:off x="6018919" y="2937428"/>
          <a:ext cx="7849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49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D4E57-D399-4C3A-A873-D3602C0C2D55}">
      <dsp:nvSpPr>
        <dsp:cNvPr id="0" name=""/>
        <dsp:cNvSpPr/>
      </dsp:nvSpPr>
      <dsp:spPr>
        <a:xfrm>
          <a:off x="6794049" y="2626119"/>
          <a:ext cx="1033086" cy="103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Emergency Department (ED)</a:t>
          </a:r>
        </a:p>
      </dsp:txBody>
      <dsp:txXfrm>
        <a:off x="6844480" y="2676550"/>
        <a:ext cx="932224" cy="932224"/>
      </dsp:txXfrm>
    </dsp:sp>
    <dsp:sp modelId="{2AEB529C-9121-44C2-87B2-C963B184042F}">
      <dsp:nvSpPr>
        <dsp:cNvPr id="0" name=""/>
        <dsp:cNvSpPr/>
      </dsp:nvSpPr>
      <dsp:spPr>
        <a:xfrm rot="3857143">
          <a:off x="5437567" y="3749866"/>
          <a:ext cx="6765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65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F37F0-8C09-41BB-AE6E-B2781DCD65DB}">
      <dsp:nvSpPr>
        <dsp:cNvPr id="0" name=""/>
        <dsp:cNvSpPr/>
      </dsp:nvSpPr>
      <dsp:spPr>
        <a:xfrm>
          <a:off x="5654835" y="4054648"/>
          <a:ext cx="1033086" cy="103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Pediatrics &amp; Neonatology</a:t>
          </a:r>
        </a:p>
      </dsp:txBody>
      <dsp:txXfrm>
        <a:off x="5705266" y="4105079"/>
        <a:ext cx="932224" cy="932224"/>
      </dsp:txXfrm>
    </dsp:sp>
    <dsp:sp modelId="{6498D03B-7885-4C09-AB56-CFA0FFA9C232}">
      <dsp:nvSpPr>
        <dsp:cNvPr id="0" name=""/>
        <dsp:cNvSpPr/>
      </dsp:nvSpPr>
      <dsp:spPr>
        <a:xfrm rot="6942857">
          <a:off x="4401468" y="3749866"/>
          <a:ext cx="6765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65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0E1D1-3EEC-408F-AE8F-3CCB3C4605A6}">
      <dsp:nvSpPr>
        <dsp:cNvPr id="0" name=""/>
        <dsp:cNvSpPr/>
      </dsp:nvSpPr>
      <dsp:spPr>
        <a:xfrm>
          <a:off x="3827678" y="4054648"/>
          <a:ext cx="1033086" cy="103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Technostructure</a:t>
          </a:r>
        </a:p>
      </dsp:txBody>
      <dsp:txXfrm>
        <a:off x="3878109" y="4105079"/>
        <a:ext cx="932224" cy="932224"/>
      </dsp:txXfrm>
    </dsp:sp>
    <dsp:sp modelId="{8B80B5AE-E1C3-4150-A9D9-693823485E7B}">
      <dsp:nvSpPr>
        <dsp:cNvPr id="0" name=""/>
        <dsp:cNvSpPr/>
      </dsp:nvSpPr>
      <dsp:spPr>
        <a:xfrm rot="10028571">
          <a:off x="3711710" y="2937428"/>
          <a:ext cx="7849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49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69F8E-6F97-428D-9DB4-D7CF2542FE2F}">
      <dsp:nvSpPr>
        <dsp:cNvPr id="0" name=""/>
        <dsp:cNvSpPr/>
      </dsp:nvSpPr>
      <dsp:spPr>
        <a:xfrm>
          <a:off x="2688464" y="2626119"/>
          <a:ext cx="1033086" cy="103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Surgery &amp; Operating Theatres</a:t>
          </a:r>
        </a:p>
      </dsp:txBody>
      <dsp:txXfrm>
        <a:off x="2738895" y="2676550"/>
        <a:ext cx="932224" cy="932224"/>
      </dsp:txXfrm>
    </dsp:sp>
    <dsp:sp modelId="{9E2A9DB4-DDA1-4995-9FE6-51009E6BD03B}">
      <dsp:nvSpPr>
        <dsp:cNvPr id="0" name=""/>
        <dsp:cNvSpPr/>
      </dsp:nvSpPr>
      <dsp:spPr>
        <a:xfrm rot="13114286">
          <a:off x="4078082" y="1916275"/>
          <a:ext cx="458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8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5B13B-ACE9-4FB3-896D-FF9F0859523F}">
      <dsp:nvSpPr>
        <dsp:cNvPr id="0" name=""/>
        <dsp:cNvSpPr/>
      </dsp:nvSpPr>
      <dsp:spPr>
        <a:xfrm>
          <a:off x="3095044" y="844772"/>
          <a:ext cx="1033086" cy="1033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Radiology &amp; Imaging</a:t>
          </a:r>
        </a:p>
      </dsp:txBody>
      <dsp:txXfrm>
        <a:off x="3145475" y="895203"/>
        <a:ext cx="932224" cy="932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946F7-FCF9-4EC9-8E3C-7AA6222FF556}">
      <dsp:nvSpPr>
        <dsp:cNvPr id="0" name=""/>
        <dsp:cNvSpPr/>
      </dsp:nvSpPr>
      <dsp:spPr>
        <a:xfrm>
          <a:off x="5257800" y="717474"/>
          <a:ext cx="865913" cy="30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82"/>
              </a:lnTo>
              <a:lnTo>
                <a:pt x="865913" y="150282"/>
              </a:lnTo>
              <a:lnTo>
                <a:pt x="865913" y="300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AAE03-E104-4963-AA68-6192545ECE8C}">
      <dsp:nvSpPr>
        <dsp:cNvPr id="0" name=""/>
        <dsp:cNvSpPr/>
      </dsp:nvSpPr>
      <dsp:spPr>
        <a:xfrm>
          <a:off x="2509434" y="1733670"/>
          <a:ext cx="1309947" cy="573241"/>
        </a:xfrm>
        <a:custGeom>
          <a:avLst/>
          <a:gdLst/>
          <a:ahLst/>
          <a:cxnLst/>
          <a:rect l="0" t="0" r="0" b="0"/>
          <a:pathLst>
            <a:path>
              <a:moveTo>
                <a:pt x="1309947" y="0"/>
              </a:moveTo>
              <a:lnTo>
                <a:pt x="1309947" y="573241"/>
              </a:lnTo>
              <a:lnTo>
                <a:pt x="0" y="573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EE2D9-DD49-4FDF-994C-3B452BD24538}">
      <dsp:nvSpPr>
        <dsp:cNvPr id="0" name=""/>
        <dsp:cNvSpPr/>
      </dsp:nvSpPr>
      <dsp:spPr>
        <a:xfrm>
          <a:off x="3819382" y="1733670"/>
          <a:ext cx="1989639" cy="57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241"/>
              </a:lnTo>
              <a:lnTo>
                <a:pt x="1989639" y="573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180B0-E7DF-44F2-A158-0FD742C1FE04}">
      <dsp:nvSpPr>
        <dsp:cNvPr id="0" name=""/>
        <dsp:cNvSpPr/>
      </dsp:nvSpPr>
      <dsp:spPr>
        <a:xfrm>
          <a:off x="3542876" y="1733670"/>
          <a:ext cx="276505" cy="573241"/>
        </a:xfrm>
        <a:custGeom>
          <a:avLst/>
          <a:gdLst/>
          <a:ahLst/>
          <a:cxnLst/>
          <a:rect l="0" t="0" r="0" b="0"/>
          <a:pathLst>
            <a:path>
              <a:moveTo>
                <a:pt x="276505" y="0"/>
              </a:moveTo>
              <a:lnTo>
                <a:pt x="0" y="573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FAF44-D524-4B18-82E1-D0BAB5481646}">
      <dsp:nvSpPr>
        <dsp:cNvPr id="0" name=""/>
        <dsp:cNvSpPr/>
      </dsp:nvSpPr>
      <dsp:spPr>
        <a:xfrm>
          <a:off x="3819382" y="1733670"/>
          <a:ext cx="4028958" cy="57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241"/>
              </a:lnTo>
              <a:lnTo>
                <a:pt x="4028958" y="573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5B539-3FA5-48FF-A00E-7F73FA17E346}">
      <dsp:nvSpPr>
        <dsp:cNvPr id="0" name=""/>
        <dsp:cNvSpPr/>
      </dsp:nvSpPr>
      <dsp:spPr>
        <a:xfrm>
          <a:off x="4391886" y="717474"/>
          <a:ext cx="865913" cy="300564"/>
        </a:xfrm>
        <a:custGeom>
          <a:avLst/>
          <a:gdLst/>
          <a:ahLst/>
          <a:cxnLst/>
          <a:rect l="0" t="0" r="0" b="0"/>
          <a:pathLst>
            <a:path>
              <a:moveTo>
                <a:pt x="865913" y="0"/>
              </a:moveTo>
              <a:lnTo>
                <a:pt x="865913" y="150282"/>
              </a:lnTo>
              <a:lnTo>
                <a:pt x="0" y="150282"/>
              </a:lnTo>
              <a:lnTo>
                <a:pt x="0" y="300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EF32F-7E72-4890-8209-5E334E959318}">
      <dsp:nvSpPr>
        <dsp:cNvPr id="0" name=""/>
        <dsp:cNvSpPr/>
      </dsp:nvSpPr>
      <dsp:spPr>
        <a:xfrm>
          <a:off x="4542169" y="1844"/>
          <a:ext cx="1431261" cy="715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Strategic Apex</a:t>
          </a:r>
        </a:p>
      </dsp:txBody>
      <dsp:txXfrm>
        <a:off x="4542169" y="1844"/>
        <a:ext cx="1431261" cy="715630"/>
      </dsp:txXfrm>
    </dsp:sp>
    <dsp:sp modelId="{406FFC94-1C82-473F-AF3F-DC7E947306C4}">
      <dsp:nvSpPr>
        <dsp:cNvPr id="0" name=""/>
        <dsp:cNvSpPr/>
      </dsp:nvSpPr>
      <dsp:spPr>
        <a:xfrm>
          <a:off x="3676256" y="1018039"/>
          <a:ext cx="1431261" cy="715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Executive Committee</a:t>
          </a:r>
        </a:p>
      </dsp:txBody>
      <dsp:txXfrm>
        <a:off x="3676256" y="1018039"/>
        <a:ext cx="1431261" cy="715630"/>
      </dsp:txXfrm>
    </dsp:sp>
    <dsp:sp modelId="{64B13C61-D74F-46C4-8FAF-8619FE3A529E}">
      <dsp:nvSpPr>
        <dsp:cNvPr id="0" name=""/>
        <dsp:cNvSpPr/>
      </dsp:nvSpPr>
      <dsp:spPr>
        <a:xfrm>
          <a:off x="7848340" y="1949096"/>
          <a:ext cx="1431261" cy="715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Communication</a:t>
          </a:r>
        </a:p>
      </dsp:txBody>
      <dsp:txXfrm>
        <a:off x="7848340" y="1949096"/>
        <a:ext cx="1431261" cy="715630"/>
      </dsp:txXfrm>
    </dsp:sp>
    <dsp:sp modelId="{7C3DFF99-0794-4406-A995-6E0741B9CD83}">
      <dsp:nvSpPr>
        <dsp:cNvPr id="0" name=""/>
        <dsp:cNvSpPr/>
      </dsp:nvSpPr>
      <dsp:spPr>
        <a:xfrm>
          <a:off x="3542876" y="1949096"/>
          <a:ext cx="1431261" cy="715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Finance</a:t>
          </a:r>
        </a:p>
      </dsp:txBody>
      <dsp:txXfrm>
        <a:off x="3542876" y="1949096"/>
        <a:ext cx="1431261" cy="715630"/>
      </dsp:txXfrm>
    </dsp:sp>
    <dsp:sp modelId="{7D094EC9-9302-4D0A-B0D8-BB3551E5FF36}">
      <dsp:nvSpPr>
        <dsp:cNvPr id="0" name=""/>
        <dsp:cNvSpPr/>
      </dsp:nvSpPr>
      <dsp:spPr>
        <a:xfrm>
          <a:off x="5809021" y="1949096"/>
          <a:ext cx="1431261" cy="715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Leadership</a:t>
          </a:r>
        </a:p>
      </dsp:txBody>
      <dsp:txXfrm>
        <a:off x="5809021" y="1949096"/>
        <a:ext cx="1431261" cy="715630"/>
      </dsp:txXfrm>
    </dsp:sp>
    <dsp:sp modelId="{C4D53D2E-A8CA-496D-9644-168635C85A37}">
      <dsp:nvSpPr>
        <dsp:cNvPr id="0" name=""/>
        <dsp:cNvSpPr/>
      </dsp:nvSpPr>
      <dsp:spPr>
        <a:xfrm>
          <a:off x="1078172" y="1949096"/>
          <a:ext cx="1431261" cy="715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Management</a:t>
          </a:r>
        </a:p>
      </dsp:txBody>
      <dsp:txXfrm>
        <a:off x="1078172" y="1949096"/>
        <a:ext cx="1431261" cy="715630"/>
      </dsp:txXfrm>
    </dsp:sp>
    <dsp:sp modelId="{2E8A9945-61A2-41AB-8F62-A439CBB10FFF}">
      <dsp:nvSpPr>
        <dsp:cNvPr id="0" name=""/>
        <dsp:cNvSpPr/>
      </dsp:nvSpPr>
      <dsp:spPr>
        <a:xfrm>
          <a:off x="5408082" y="1018039"/>
          <a:ext cx="1431261" cy="715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Support and control</a:t>
          </a:r>
        </a:p>
      </dsp:txBody>
      <dsp:txXfrm>
        <a:off x="5408082" y="1018039"/>
        <a:ext cx="1431261" cy="715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8FE8-5C58-4FE7-8EF1-49A27AB1815A}">
      <dsp:nvSpPr>
        <dsp:cNvPr id="0" name=""/>
        <dsp:cNvSpPr/>
      </dsp:nvSpPr>
      <dsp:spPr>
        <a:xfrm>
          <a:off x="1828043" y="1195107"/>
          <a:ext cx="1161761" cy="1534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177"/>
              </a:lnTo>
              <a:lnTo>
                <a:pt x="1161761" y="1426177"/>
              </a:lnTo>
              <a:lnTo>
                <a:pt x="1161761" y="1534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29827-03B8-45A4-A8CB-BD7123C14F90}">
      <dsp:nvSpPr>
        <dsp:cNvPr id="0" name=""/>
        <dsp:cNvSpPr/>
      </dsp:nvSpPr>
      <dsp:spPr>
        <a:xfrm>
          <a:off x="1717495" y="1195107"/>
          <a:ext cx="91440" cy="735120"/>
        </a:xfrm>
        <a:custGeom>
          <a:avLst/>
          <a:gdLst/>
          <a:ahLst/>
          <a:cxnLst/>
          <a:rect l="0" t="0" r="0" b="0"/>
          <a:pathLst>
            <a:path>
              <a:moveTo>
                <a:pt x="110548" y="0"/>
              </a:moveTo>
              <a:lnTo>
                <a:pt x="110548" y="626867"/>
              </a:lnTo>
              <a:lnTo>
                <a:pt x="45720" y="626867"/>
              </a:lnTo>
              <a:lnTo>
                <a:pt x="45720" y="735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573F9-804B-46D1-A65D-2041C7B6F680}">
      <dsp:nvSpPr>
        <dsp:cNvPr id="0" name=""/>
        <dsp:cNvSpPr/>
      </dsp:nvSpPr>
      <dsp:spPr>
        <a:xfrm>
          <a:off x="515490" y="1195107"/>
          <a:ext cx="1312552" cy="111376"/>
        </a:xfrm>
        <a:custGeom>
          <a:avLst/>
          <a:gdLst/>
          <a:ahLst/>
          <a:cxnLst/>
          <a:rect l="0" t="0" r="0" b="0"/>
          <a:pathLst>
            <a:path>
              <a:moveTo>
                <a:pt x="1312552" y="0"/>
              </a:moveTo>
              <a:lnTo>
                <a:pt x="1312552" y="3123"/>
              </a:lnTo>
              <a:lnTo>
                <a:pt x="0" y="3123"/>
              </a:lnTo>
              <a:lnTo>
                <a:pt x="0" y="111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84332-8FA3-4027-953E-E6F5FDB14E74}">
      <dsp:nvSpPr>
        <dsp:cNvPr id="0" name=""/>
        <dsp:cNvSpPr/>
      </dsp:nvSpPr>
      <dsp:spPr>
        <a:xfrm>
          <a:off x="1312552" y="679616"/>
          <a:ext cx="1030981" cy="51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Beverages segment</a:t>
          </a:r>
        </a:p>
      </dsp:txBody>
      <dsp:txXfrm>
        <a:off x="1312552" y="679616"/>
        <a:ext cx="1030981" cy="515490"/>
      </dsp:txXfrm>
    </dsp:sp>
    <dsp:sp modelId="{04F74D9D-CD52-4F88-80F5-18427A39AF49}">
      <dsp:nvSpPr>
        <dsp:cNvPr id="0" name=""/>
        <dsp:cNvSpPr/>
      </dsp:nvSpPr>
      <dsp:spPr>
        <a:xfrm>
          <a:off x="0" y="1306484"/>
          <a:ext cx="1030981" cy="51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Sales</a:t>
          </a:r>
        </a:p>
      </dsp:txBody>
      <dsp:txXfrm>
        <a:off x="0" y="1306484"/>
        <a:ext cx="1030981" cy="515490"/>
      </dsp:txXfrm>
    </dsp:sp>
    <dsp:sp modelId="{0A74FEC8-878D-4B57-AB2B-A2446776E0C5}">
      <dsp:nvSpPr>
        <dsp:cNvPr id="0" name=""/>
        <dsp:cNvSpPr/>
      </dsp:nvSpPr>
      <dsp:spPr>
        <a:xfrm>
          <a:off x="1247724" y="1930228"/>
          <a:ext cx="1030981" cy="51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Marketing</a:t>
          </a:r>
        </a:p>
      </dsp:txBody>
      <dsp:txXfrm>
        <a:off x="1247724" y="1930228"/>
        <a:ext cx="1030981" cy="515490"/>
      </dsp:txXfrm>
    </dsp:sp>
    <dsp:sp modelId="{805D74DE-5EE9-4415-889B-B25273811443}">
      <dsp:nvSpPr>
        <dsp:cNvPr id="0" name=""/>
        <dsp:cNvSpPr/>
      </dsp:nvSpPr>
      <dsp:spPr>
        <a:xfrm>
          <a:off x="2474314" y="2729538"/>
          <a:ext cx="1030981" cy="51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Operation</a:t>
          </a:r>
        </a:p>
      </dsp:txBody>
      <dsp:txXfrm>
        <a:off x="2474314" y="2729538"/>
        <a:ext cx="1030981" cy="515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8FE8-5C58-4FE7-8EF1-49A27AB1815A}">
      <dsp:nvSpPr>
        <dsp:cNvPr id="0" name=""/>
        <dsp:cNvSpPr/>
      </dsp:nvSpPr>
      <dsp:spPr>
        <a:xfrm>
          <a:off x="1818093" y="1040142"/>
          <a:ext cx="1309859" cy="164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967"/>
              </a:lnTo>
              <a:lnTo>
                <a:pt x="1309859" y="1534967"/>
              </a:lnTo>
              <a:lnTo>
                <a:pt x="1309859" y="1647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29827-03B8-45A4-A8CB-BD7123C14F90}">
      <dsp:nvSpPr>
        <dsp:cNvPr id="0" name=""/>
        <dsp:cNvSpPr/>
      </dsp:nvSpPr>
      <dsp:spPr>
        <a:xfrm>
          <a:off x="1772373" y="1040142"/>
          <a:ext cx="91440" cy="8177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5285"/>
              </a:lnTo>
              <a:lnTo>
                <a:pt x="59365" y="705285"/>
              </a:lnTo>
              <a:lnTo>
                <a:pt x="59365" y="81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573F9-804B-46D1-A65D-2041C7B6F680}">
      <dsp:nvSpPr>
        <dsp:cNvPr id="0" name=""/>
        <dsp:cNvSpPr/>
      </dsp:nvSpPr>
      <dsp:spPr>
        <a:xfrm>
          <a:off x="535524" y="1040142"/>
          <a:ext cx="1282569" cy="186126"/>
        </a:xfrm>
        <a:custGeom>
          <a:avLst/>
          <a:gdLst/>
          <a:ahLst/>
          <a:cxnLst/>
          <a:rect l="0" t="0" r="0" b="0"/>
          <a:pathLst>
            <a:path>
              <a:moveTo>
                <a:pt x="1282569" y="0"/>
              </a:moveTo>
              <a:lnTo>
                <a:pt x="1282569" y="73666"/>
              </a:lnTo>
              <a:lnTo>
                <a:pt x="0" y="73666"/>
              </a:lnTo>
              <a:lnTo>
                <a:pt x="0" y="186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84332-8FA3-4027-953E-E6F5FDB14E74}">
      <dsp:nvSpPr>
        <dsp:cNvPr id="0" name=""/>
        <dsp:cNvSpPr/>
      </dsp:nvSpPr>
      <dsp:spPr>
        <a:xfrm>
          <a:off x="1282569" y="504618"/>
          <a:ext cx="1071048" cy="535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Food Products segment</a:t>
          </a:r>
        </a:p>
      </dsp:txBody>
      <dsp:txXfrm>
        <a:off x="1282569" y="504618"/>
        <a:ext cx="1071048" cy="535524"/>
      </dsp:txXfrm>
    </dsp:sp>
    <dsp:sp modelId="{04F74D9D-CD52-4F88-80F5-18427A39AF49}">
      <dsp:nvSpPr>
        <dsp:cNvPr id="0" name=""/>
        <dsp:cNvSpPr/>
      </dsp:nvSpPr>
      <dsp:spPr>
        <a:xfrm>
          <a:off x="0" y="1226269"/>
          <a:ext cx="1071048" cy="535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Sales</a:t>
          </a:r>
        </a:p>
      </dsp:txBody>
      <dsp:txXfrm>
        <a:off x="0" y="1226269"/>
        <a:ext cx="1071048" cy="535524"/>
      </dsp:txXfrm>
    </dsp:sp>
    <dsp:sp modelId="{0A74FEC8-878D-4B57-AB2B-A2446776E0C5}">
      <dsp:nvSpPr>
        <dsp:cNvPr id="0" name=""/>
        <dsp:cNvSpPr/>
      </dsp:nvSpPr>
      <dsp:spPr>
        <a:xfrm>
          <a:off x="1296214" y="1857888"/>
          <a:ext cx="1071048" cy="535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Marketing</a:t>
          </a:r>
        </a:p>
      </dsp:txBody>
      <dsp:txXfrm>
        <a:off x="1296214" y="1857888"/>
        <a:ext cx="1071048" cy="535524"/>
      </dsp:txXfrm>
    </dsp:sp>
    <dsp:sp modelId="{805D74DE-5EE9-4415-889B-B25273811443}">
      <dsp:nvSpPr>
        <dsp:cNvPr id="0" name=""/>
        <dsp:cNvSpPr/>
      </dsp:nvSpPr>
      <dsp:spPr>
        <a:xfrm>
          <a:off x="2592429" y="2687570"/>
          <a:ext cx="1071048" cy="535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Operation</a:t>
          </a:r>
        </a:p>
      </dsp:txBody>
      <dsp:txXfrm>
        <a:off x="2592429" y="2687570"/>
        <a:ext cx="1071048" cy="535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E829-5D47-2D40-A72F-A7F01D3635B1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9BF0-72D6-3345-A9E6-4B3C47721FFC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56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Simple structure:</a:t>
            </a:r>
          </a:p>
          <a:p>
            <a:pPr marL="171450" indent="-171450">
              <a:buFontTx/>
              <a:buChar char="-"/>
            </a:pPr>
            <a:r>
              <a:rPr lang="es-CL" dirty="0"/>
              <a:t>No formal structure (yet)</a:t>
            </a:r>
          </a:p>
          <a:p>
            <a:pPr marL="171450" indent="-171450">
              <a:buFontTx/>
              <a:buChar char="-"/>
            </a:pPr>
            <a:r>
              <a:rPr lang="es-CL" dirty="0"/>
              <a:t>Standardised systems are missing</a:t>
            </a:r>
          </a:p>
          <a:p>
            <a:r>
              <a:rPr lang="es-CL" dirty="0"/>
              <a:t>Machine bureaucracy:</a:t>
            </a:r>
          </a:p>
          <a:p>
            <a:pPr marL="171450" indent="-171450">
              <a:buFontTx/>
              <a:buChar char="-"/>
            </a:pPr>
            <a:r>
              <a:rPr lang="es-CL" dirty="0"/>
              <a:t>Ministries and municipal goverments / production companies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L" dirty="0"/>
              <a:t>Dep operate separately from each other and develop opposing interest</a:t>
            </a:r>
          </a:p>
          <a:p>
            <a:pPr marL="171450" indent="-171450">
              <a:buFontTx/>
              <a:buChar char="-"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9BF0-72D6-3345-A9E6-4B3C47721FFC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407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Professional:</a:t>
            </a:r>
          </a:p>
          <a:p>
            <a:pPr marL="171450" indent="-171450">
              <a:buFontTx/>
              <a:buChar char="-"/>
            </a:pPr>
            <a:r>
              <a:rPr lang="es-CL" dirty="0"/>
              <a:t>Free professions such as law firms, notaries, consultancy firms, universities…</a:t>
            </a:r>
          </a:p>
          <a:p>
            <a:pPr marL="171450" indent="-171450">
              <a:buFontTx/>
              <a:buChar char="-"/>
            </a:pPr>
            <a:r>
              <a:rPr lang="es-CL" dirty="0"/>
              <a:t>High efficiency</a:t>
            </a:r>
          </a:p>
          <a:p>
            <a:pPr marL="171450" indent="-171450">
              <a:buFontTx/>
              <a:buChar char="-"/>
            </a:pPr>
            <a:r>
              <a:rPr lang="es-CL" dirty="0"/>
              <a:t>Difficult to change</a:t>
            </a:r>
          </a:p>
          <a:p>
            <a:pPr marL="0" indent="0">
              <a:buFontTx/>
              <a:buNone/>
            </a:pPr>
            <a:r>
              <a:rPr lang="es-CL" dirty="0"/>
              <a:t>Diversified:</a:t>
            </a:r>
          </a:p>
          <a:p>
            <a:pPr marL="171450" indent="-171450">
              <a:buFontTx/>
              <a:buChar char="-"/>
            </a:pPr>
            <a:r>
              <a:rPr lang="es-CL" dirty="0"/>
              <a:t>Focus middle management</a:t>
            </a:r>
          </a:p>
          <a:p>
            <a:pPr marL="171450" indent="-171450">
              <a:buFontTx/>
              <a:buChar char="-"/>
            </a:pPr>
            <a:r>
              <a:rPr lang="es-CL" dirty="0"/>
              <a:t>Large organisations</a:t>
            </a:r>
          </a:p>
          <a:p>
            <a:pPr marL="171450" indent="-171450">
              <a:buFontTx/>
              <a:buChar char="-"/>
            </a:pPr>
            <a:r>
              <a:rPr lang="es-CL" dirty="0"/>
              <a:t>Shell: oil, fuel, plastic, etc</a:t>
            </a:r>
          </a:p>
          <a:p>
            <a:pPr marL="171450" indent="-171450">
              <a:buFontTx/>
              <a:buChar char="-"/>
            </a:pPr>
            <a:r>
              <a:rPr lang="es-CL" dirty="0"/>
              <a:t>Difference of opinion arise divisions</a:t>
            </a:r>
          </a:p>
          <a:p>
            <a:pPr marL="171450" indent="-171450">
              <a:buFontTx/>
              <a:buChar char="-"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9BF0-72D6-3345-A9E6-4B3C47721FFC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0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Mission:</a:t>
            </a:r>
          </a:p>
          <a:p>
            <a:pPr marL="171450" indent="-171450">
              <a:buFontTx/>
              <a:buChar char="-"/>
            </a:pPr>
            <a:r>
              <a:rPr lang="es-CL" dirty="0"/>
              <a:t>Hierarchy with top management (board), middle management and operational work floor, all managed by technological support and staff departments.</a:t>
            </a:r>
          </a:p>
          <a:p>
            <a:pPr marL="171450" indent="-171450">
              <a:buFontTx/>
              <a:buChar char="-"/>
            </a:pPr>
            <a:r>
              <a:rPr lang="es-CL" dirty="0"/>
              <a:t>Apple</a:t>
            </a:r>
          </a:p>
          <a:p>
            <a:pPr marL="0" indent="0">
              <a:buFontTx/>
              <a:buNone/>
            </a:pPr>
            <a:r>
              <a:rPr lang="es-CL" dirty="0"/>
              <a:t>Diversified:</a:t>
            </a:r>
          </a:p>
          <a:p>
            <a:pPr marL="171450" indent="-171450">
              <a:buFontTx/>
              <a:buChar char="-"/>
            </a:pPr>
            <a:r>
              <a:rPr lang="es-CL" dirty="0"/>
              <a:t>Not always clear and organisations float on whats important at the time in the political lobby and debates</a:t>
            </a:r>
          </a:p>
          <a:p>
            <a:pPr marL="171450" indent="-171450">
              <a:buFontTx/>
              <a:buChar char="-"/>
            </a:pPr>
            <a:r>
              <a:rPr lang="es-CL" dirty="0"/>
              <a:t>The ones with more power, are in charge and control</a:t>
            </a:r>
          </a:p>
          <a:p>
            <a:pPr marL="171450" indent="-171450">
              <a:buFontTx/>
              <a:buChar char="-"/>
            </a:pPr>
            <a:r>
              <a:rPr lang="es-CL" dirty="0"/>
              <a:t>Netherlands: leadership of various political parties</a:t>
            </a:r>
          </a:p>
          <a:p>
            <a:pPr marL="171450" indent="-171450">
              <a:buFontTx/>
              <a:buChar char="-"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9BF0-72D6-3345-A9E6-4B3C47721FFC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25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696C3-1F6C-9246-B04F-98D8F92FF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632BC5-6E44-5D40-B814-ABE74BCE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0645E-2F5B-4748-B571-42CB841D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069332-9008-7A40-8DCF-1A8103EF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22E9B-7B27-2045-B51C-B80C78F6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05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C66C3-3D99-BF48-8D36-B5C493ED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FB951A-B8DC-D640-95BD-E0AA6566D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470795-F401-AF4F-B70E-01EED072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4C58E-FDBB-F64A-BDEC-4F3E24D9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A9628F-C88B-814A-A109-E2FDCEB9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40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935890-0874-9941-9D2E-2EC8E57FB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8797A6-3563-5E43-9687-755E69343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7F49A-A13B-8441-8EDF-C7F54870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40580-9F25-4242-83E3-8567ABA0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D3293-7A45-A548-A58D-B7CDD34A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3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5D922-EA0B-D64B-9F3B-3DB2FF83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11F11D-81CE-E34B-9DFB-A417E734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19B75-30D8-3A49-AC44-0DC32385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54F9F-3182-F349-A63A-F3368427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5B878-90EF-0540-9DC2-290B696E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244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6502B-F3B8-244E-A591-E9E088B7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1CE109-94F5-7149-8FC4-8BDA75289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639559-0484-E540-8815-37B91490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51EDC-C8A0-DB41-A687-3B16E9E8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7AE792-2FF1-3D4D-A6CF-D4C0A0E9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0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24E5B-4A29-FE4C-9E58-FB6D9BDC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8A0C0-B511-B74F-B757-6718B0402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C4933C-50FE-1349-AD2B-06EB4365F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B826B1-E119-FD44-87B8-CE765588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A8FA08-725B-B441-AE58-255B6D8E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B0C32F-06AB-2D41-9459-8D971B62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17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33CA-E9F0-8544-9C51-EA574452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031088-4869-874D-B553-637CA933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E3F81C-12AE-214E-91C3-7AA4F458C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847803-A84D-F64B-91AF-77AD373E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C6A4CC-46C2-A54C-BA1D-81050445D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FE80DF-1F6D-F542-9F3A-B4F8AB2A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21EC06-9A54-424B-BC0E-6F2E8C1D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B33E5F-CCD2-5340-A041-C1DADDA0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41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40E8B-9025-984A-910C-FB5D1C61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63BF90-FDE3-7541-9EBB-0CCC08FD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CCC94F-0E0E-AE42-8A9C-8CE285C5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1300D9-4340-CB40-A3E8-276A5D99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80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F5516B-A235-3040-8C8A-F47A1097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ECA022-D1D8-ED41-BA02-C71918F4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FF9386-861D-5D4A-B44B-73B74087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572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E3D21-EC01-DE45-BAB8-6549C4103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AF88F-63B6-D54C-94EF-F5E2EC0B6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0EC3EB-BD67-444F-85F9-21751679A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EF241A-9BEF-E440-A6E7-93D39FD9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4D2E4C-45E6-234F-88DC-644B7BAE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258FA5-BE0B-3842-BA04-BAE0277C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729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165C5-E7C9-DD4A-92EC-B55F7408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FB2545-FB2F-9641-B8BD-DAE98259D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4502AE-30AD-434C-814E-A33FB5E4A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F8393F-AAFC-AF46-AE82-19E79C3E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55DF30-0AE8-8549-A38B-9B90BA57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780D93-80FB-8D44-919C-1BFCFA24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150321-3CED-2F42-A325-2809F79A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375DB0-3B85-4B40-A8D0-57045C21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412AFC-4112-7F4C-8BF0-4B8E5F4C3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0164-3937-7445-8B0D-1B874058B5B9}" type="datetimeFigureOut">
              <a:rPr lang="es-CL" smtClean="0"/>
              <a:t>16-12-2025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ED59B3-2384-D244-AFF9-76CD67118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831C52-D644-4D4F-A754-37E1D4E39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5E67-2E98-F845-B3E3-918BD6C7EEF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396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jaygalbraith.com/wp-content/uploads/2024/03/galbraithmatrix1971.pdf?utm_source=chatgpt.com" TargetMode="External"/><Relationship Id="rId13" Type="http://schemas.openxmlformats.org/officeDocument/2006/relationships/hyperlink" Target="https://www.researchgate.net/profile/Victor-Chang-14/publication/348117734_Philips_versus_Matsushita_A_Critical_Review_and_Comparison/links/626f82d8d49fe200e1cd3deb/Philips-versus-Matsushita-A-Critical-Review-and-Comparison.pdf?utm_source=chatgpt.com" TargetMode="External"/><Relationship Id="rId18" Type="http://schemas.openxmlformats.org/officeDocument/2006/relationships/hyperlink" Target="https://automattic.com/2025/06/20/automattic-20-years/?utm_source=chatgpt.com" TargetMode="External"/><Relationship Id="rId26" Type="http://schemas.openxmlformats.org/officeDocument/2006/relationships/hyperlink" Target="https://link.springer.com/article/10.1007/s41469-024-00184-y?utm_source=chatgpt.com" TargetMode="External"/><Relationship Id="rId3" Type="http://schemas.openxmlformats.org/officeDocument/2006/relationships/hyperlink" Target="https://books.google.com/books/about/Strategy_and_Structure.html?id=QrpNEAAAQBAJ&amp;utm_source=chatgpt.com" TargetMode="External"/><Relationship Id="rId21" Type="http://schemas.openxmlformats.org/officeDocument/2006/relationships/hyperlink" Target="https://oro.open.ac.uk/56044/1/Haier%27s%20Rendanheyi%20%28CMR%202018%29%20final%20accepted%20version.pdf?utm_source=chatgpt.com" TargetMode="External"/><Relationship Id="rId7" Type="http://schemas.openxmlformats.org/officeDocument/2006/relationships/hyperlink" Target="https://johnhendry.co.uk/wp/wp-content/uploads/2013/07/Mintzbergs-Theory-of-Organization-Structure.pdf?utm_source=chatgpt.com" TargetMode="External"/><Relationship Id="rId12" Type="http://schemas.openxmlformats.org/officeDocument/2006/relationships/hyperlink" Target="https://rse.anu.edu.au/researchpapers/CEH/WP201706.pdf?utm_source=chatgpt.com" TargetMode="External"/><Relationship Id="rId17" Type="http://schemas.openxmlformats.org/officeDocument/2006/relationships/hyperlink" Target="https://handbook.gitlab.com/handbook/company/culture/all-remote/?utm_source=chatgpt.com" TargetMode="External"/><Relationship Id="rId25" Type="http://schemas.openxmlformats.org/officeDocument/2006/relationships/hyperlink" Target="https://pubmed.ncbi.nlm.nih.gov/24400466/?utm_source=chatgpt.com" TargetMode="External"/><Relationship Id="rId2" Type="http://schemas.openxmlformats.org/officeDocument/2006/relationships/hyperlink" Target="https://www.blackwellpublishing.com/content/GrantContemporaryStrategyAnalysis/6th_Edition/CSAC06.pdf?utm_source=chatgpt.com" TargetMode="External"/><Relationship Id="rId16" Type="http://schemas.openxmlformats.org/officeDocument/2006/relationships/hyperlink" Target="https://www.mckinsey.com/~/media/McKinsey/Business%20Functions/Organization/Our%20Insights/Beyond%20the%20matrix%20organization/MQ%20Beyond%20the%20matrix%20organization.pdf?utm_source=chatgpt.com" TargetMode="External"/><Relationship Id="rId20" Type="http://schemas.openxmlformats.org/officeDocument/2006/relationships/hyperlink" Target="https://blog.crisp.se/wp-content/uploads/2012/11/SpotifyScaling.pdf?utm_source=chatgpt.com" TargetMode="External"/><Relationship Id="rId29" Type="http://schemas.openxmlformats.org/officeDocument/2006/relationships/hyperlink" Target="https://www.sec.gov/Archives/edgar/data/1559720/000155972025000010/abnb-20241231.htm?utm_source=chatgp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lawareonline.com/story/news/2015/12/11/dupont-timeline/77156628/?utm_source=chatgpt.com" TargetMode="External"/><Relationship Id="rId11" Type="http://schemas.openxmlformats.org/officeDocument/2006/relationships/hyperlink" Target="https://www.uni-goettingen.de/de/document/download/9bacc0735f9c011c0216056c16008a37.pdf/Case%2013.pdf?utm_source=chatgpt.com" TargetMode="External"/><Relationship Id="rId24" Type="http://schemas.openxmlformats.org/officeDocument/2006/relationships/hyperlink" Target="https://time.com/4180791/zappos-holacracy-buyouts/?utm_source=chatgpt.com" TargetMode="External"/><Relationship Id="rId32" Type="http://schemas.openxmlformats.org/officeDocument/2006/relationships/hyperlink" Target="https://www.benkler.org/CoasesPenguin.PDF?utm_source=chatgpt.com" TargetMode="External"/><Relationship Id="rId5" Type="http://schemas.openxmlformats.org/officeDocument/2006/relationships/hyperlink" Target="https://www.hagley.org/librarynews/dupont-companys-chart-room?utm_source=chatgpt.com" TargetMode="External"/><Relationship Id="rId15" Type="http://schemas.openxmlformats.org/officeDocument/2006/relationships/hyperlink" Target="https://www.mckinsey.com/~/media/McKinsey/Business%20Functions/Organization/Our%20Insights/The%20past%20and%20future%20of%20global%20organizations/The%20past%20and%20future%20of%20global%20organizations.pdf?utm_source=chatgpt.com" TargetMode="External"/><Relationship Id="rId23" Type="http://schemas.openxmlformats.org/officeDocument/2006/relationships/hyperlink" Target="https://www.holacracy.org/constitution/4-1/?utm_source=chatgpt.com" TargetMode="External"/><Relationship Id="rId28" Type="http://schemas.openxmlformats.org/officeDocument/2006/relationships/hyperlink" Target="https://www.sec.gov/Archives/edgar/data/1543151/000154315122000008/uber-20211231.htm?utm_source=chatgpt.com" TargetMode="External"/><Relationship Id="rId10" Type="http://schemas.openxmlformats.org/officeDocument/2006/relationships/hyperlink" Target="https://books.google.com/books/about/Matrix.html?id=2Fu3AAAAIAAJ&amp;utm_source=chatgpt.com" TargetMode="External"/><Relationship Id="rId19" Type="http://schemas.openxmlformats.org/officeDocument/2006/relationships/hyperlink" Target="https://techcrunch.com/2021/10/19/automattic-tc1-remote/?utm_source=chatgpt.com" TargetMode="External"/><Relationship Id="rId31" Type="http://schemas.openxmlformats.org/officeDocument/2006/relationships/hyperlink" Target="https://www.researchgate.net/publication/228949918_Driving_High-Tech_Innovation_The_Four_Levers_of_Platform_Leadership?utm_source=chatgpt.com" TargetMode="External"/><Relationship Id="rId4" Type="http://schemas.openxmlformats.org/officeDocument/2006/relationships/hyperlink" Target="https://findingaids.hagley.org/repositories/3/resources/1400?utm_source=chatgpt.com" TargetMode="External"/><Relationship Id="rId9" Type="http://schemas.openxmlformats.org/officeDocument/2006/relationships/hyperlink" Target="https://www.sietmanagement.fr/wp-content/uploads/2019/02/Galbraith1974.pdf?utm_source=chatgpt.com" TargetMode="External"/><Relationship Id="rId14" Type="http://schemas.openxmlformats.org/officeDocument/2006/relationships/hyperlink" Target="https://web.stanford.edu/~woodyp/powell_neither.pdf?utm_source=chatgpt.com" TargetMode="External"/><Relationship Id="rId22" Type="http://schemas.openxmlformats.org/officeDocument/2006/relationships/hyperlink" Target="https://www.hbs.edu/faculty/Pages/item.aspx?num=54098&amp;utm_source=chatgpt.com" TargetMode="External"/><Relationship Id="rId27" Type="http://schemas.openxmlformats.org/officeDocument/2006/relationships/hyperlink" Target="https://www.commonwealthfund.org/publications/case-study/2015/may/home-care-self-governing-nursing-teams-netherlands-buurtzorg-model?utm_source=chatgpt.com" TargetMode="External"/><Relationship Id="rId30" Type="http://schemas.openxmlformats.org/officeDocument/2006/relationships/hyperlink" Target="https://ide.mit.edu/publication/platform-revolution/?utm_source=chatgp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C0BA-9817-7939-2F1F-998E09A7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86" y="350195"/>
            <a:ext cx="5054221" cy="2952563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Mintzberg’s Organizational Structures: Classic &amp; New Models</a:t>
            </a:r>
            <a:br>
              <a:rPr lang="en-US" sz="1800" b="1" dirty="0"/>
            </a:br>
            <a:endParaRPr lang="en-US" dirty="0"/>
          </a:p>
        </p:txBody>
      </p:sp>
      <p:pic>
        <p:nvPicPr>
          <p:cNvPr id="5" name="Picture 4" descr="A close up of a machine&#10;&#10;Description automatically generated">
            <a:extLst>
              <a:ext uri="{FF2B5EF4-FFF2-40B4-BE49-F238E27FC236}">
                <a16:creationId xmlns:a16="http://schemas.microsoft.com/office/drawing/2014/main" id="{728EDEA1-EE7B-6123-48C4-BFFE2C46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17" r="23632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B9C7B7C7-3685-2840-8AC7-703D977B7934}"/>
              </a:ext>
            </a:extLst>
          </p:cNvPr>
          <p:cNvSpPr txBox="1">
            <a:spLocks/>
          </p:cNvSpPr>
          <p:nvPr/>
        </p:nvSpPr>
        <p:spPr>
          <a:xfrm>
            <a:off x="582304" y="2601117"/>
            <a:ext cx="5054221" cy="341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  <a:p>
            <a:pPr marL="0" indent="0">
              <a:buNone/>
            </a:pPr>
            <a:r>
              <a:rPr lang="en-US" b="1" dirty="0"/>
              <a:t>Team Members:</a:t>
            </a:r>
          </a:p>
          <a:p>
            <a:pPr marL="0" indent="0">
              <a:buNone/>
            </a:pPr>
            <a:r>
              <a:rPr lang="en-US" b="1" dirty="0"/>
              <a:t>Deborah </a:t>
            </a:r>
            <a:r>
              <a:rPr lang="en-US" b="1" dirty="0" err="1"/>
              <a:t>Ghirmay</a:t>
            </a:r>
            <a:r>
              <a:rPr lang="en-US" b="1" dirty="0"/>
              <a:t> ELIAS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 err="1"/>
              <a:t>Giancarla</a:t>
            </a:r>
            <a:r>
              <a:rPr lang="en-US" b="1" dirty="0"/>
              <a:t> ROSAS AGRAMONT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Sayed Qasem MOSTAFAVI</a:t>
            </a:r>
          </a:p>
        </p:txBody>
      </p:sp>
    </p:spTree>
    <p:extLst>
      <p:ext uri="{BB962C8B-B14F-4D97-AF65-F5344CB8AC3E}">
        <p14:creationId xmlns:p14="http://schemas.microsoft.com/office/powerpoint/2010/main" val="118035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D929969-F3D1-D482-C22F-983B03CB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 bwMode="auto">
          <a:xfrm>
            <a:off x="1" y="10"/>
            <a:ext cx="73561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78E2E-8D4C-DEDF-1C33-A15104BA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Machine Bureaucracy</a:t>
            </a:r>
            <a:br>
              <a:rPr lang="en-US" sz="4000" b="1"/>
            </a:b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0BC3-1FF5-3B7E-0412-4FD681EB0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6" y="1948543"/>
            <a:ext cx="3494313" cy="4228420"/>
          </a:xfrm>
        </p:spPr>
        <p:txBody>
          <a:bodyPr>
            <a:normAutofit/>
          </a:bodyPr>
          <a:lstStyle/>
          <a:p>
            <a:r>
              <a:rPr lang="en-US" sz="2000" b="1" dirty="0"/>
              <a:t>Highly standardized, formalized processes</a:t>
            </a:r>
            <a:r>
              <a:rPr lang="en-US" sz="2000" dirty="0"/>
              <a:t> ensuring efficiency and consistency.</a:t>
            </a:r>
          </a:p>
          <a:p>
            <a:r>
              <a:rPr lang="en-US" sz="2000" dirty="0">
                <a:effectLst/>
              </a:rPr>
              <a:t>Example:</a:t>
            </a:r>
            <a:r>
              <a:rPr lang="en-US" sz="2000" dirty="0"/>
              <a:t> McDonald's, known for strict global operational procedures.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359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21E7-3376-69C3-E18F-57517FDA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Mintzberg’s Configurations (1970s–1980s)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D7EA-2A8E-5F84-0AFB-49755C5F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McDonald’s (standardized processes)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B659B9-3E16-EC82-888B-C73EBCF71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215066"/>
              </p:ext>
            </p:extLst>
          </p:nvPr>
        </p:nvGraphicFramePr>
        <p:xfrm>
          <a:off x="838200" y="71966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B10CB83-4FBD-0EF6-D50A-C13410EF664B}"/>
              </a:ext>
            </a:extLst>
          </p:cNvPr>
          <p:cNvSpPr txBox="1">
            <a:spLocks/>
          </p:cNvSpPr>
          <p:nvPr/>
        </p:nvSpPr>
        <p:spPr>
          <a:xfrm>
            <a:off x="1009650" y="1942041"/>
            <a:ext cx="5276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Machine Bureaucracy</a:t>
            </a:r>
          </a:p>
        </p:txBody>
      </p:sp>
    </p:spTree>
    <p:extLst>
      <p:ext uri="{BB962C8B-B14F-4D97-AF65-F5344CB8AC3E}">
        <p14:creationId xmlns:p14="http://schemas.microsoft.com/office/powerpoint/2010/main" val="17905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907EB2-75B8-3F4B-BFD2-9F09C52D1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38161"/>
            <a:ext cx="5157787" cy="1966913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Professional organization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Characterised by many guidelines and procedures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But employees are independet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Focus on operational core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48AC4A7-9971-4E44-9832-CBF30A4BDA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A9F07D-78DA-EC46-87DF-762AB2A78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38162"/>
            <a:ext cx="5183188" cy="1966912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Diversified organization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Organisation according to product, various product groups under the guidance of one central heard office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Descentralised where each division has its own board</a:t>
            </a:r>
            <a:endParaRPr lang="es-CL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094EB85C-A349-5D42-AAFB-7733D78CFA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45069" y="2505075"/>
            <a:ext cx="5437450" cy="3684588"/>
          </a:xfrm>
        </p:spPr>
      </p:pic>
    </p:spTree>
    <p:extLst>
      <p:ext uri="{BB962C8B-B14F-4D97-AF65-F5344CB8AC3E}">
        <p14:creationId xmlns:p14="http://schemas.microsoft.com/office/powerpoint/2010/main" val="126660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0F7B-C91E-01EB-2E13-32224BDD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/>
              <a:t>Professional Bureaucracy</a:t>
            </a:r>
            <a:br>
              <a:rPr lang="en-US" sz="3600" b="1"/>
            </a:br>
            <a:endParaRPr lang="en-US" sz="36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9C1171-21C8-2CEF-B236-8F8A0B08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9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DFFC-BF2D-D3F8-7C85-8DC1F62A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b="1"/>
              <a:t>Decentralized expertise-driven work</a:t>
            </a:r>
            <a:r>
              <a:rPr lang="en-US" sz="1800"/>
              <a:t>, empowering skilled professionals.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602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87C4130-8CF3-EE69-7034-0E580BF7F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41607"/>
              </p:ext>
            </p:extLst>
          </p:nvPr>
        </p:nvGraphicFramePr>
        <p:xfrm>
          <a:off x="838200" y="1037230"/>
          <a:ext cx="10515600" cy="51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AFCB8D-457E-3B52-1F32-3D3832CA5FE0}"/>
              </a:ext>
            </a:extLst>
          </p:cNvPr>
          <p:cNvSpPr/>
          <p:nvPr/>
        </p:nvSpPr>
        <p:spPr>
          <a:xfrm>
            <a:off x="5357812" y="3275463"/>
            <a:ext cx="1457325" cy="882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Operating Core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A61EF5-D7FE-14E9-514F-B9CB56C2889B}"/>
              </a:ext>
            </a:extLst>
          </p:cNvPr>
          <p:cNvSpPr txBox="1">
            <a:spLocks/>
          </p:cNvSpPr>
          <p:nvPr/>
        </p:nvSpPr>
        <p:spPr>
          <a:xfrm>
            <a:off x="3857625" y="212523"/>
            <a:ext cx="4476750" cy="82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600" b="1"/>
            </a:pPr>
            <a:r>
              <a:rPr lang="en-US" sz="3200" dirty="0">
                <a:solidFill>
                  <a:schemeClr val="accent1"/>
                </a:solidFill>
              </a:rPr>
              <a:t>Strategic Apex</a:t>
            </a:r>
          </a:p>
          <a:p>
            <a:pPr algn="ctr">
              <a:defRPr sz="1000"/>
            </a:pPr>
            <a:r>
              <a:rPr lang="en-US" sz="1600" dirty="0">
                <a:solidFill>
                  <a:schemeClr val="accent1"/>
                </a:solidFill>
              </a:rPr>
              <a:t>Hospital director, executive board</a:t>
            </a:r>
          </a:p>
        </p:txBody>
      </p:sp>
    </p:spTree>
    <p:extLst>
      <p:ext uri="{BB962C8B-B14F-4D97-AF65-F5344CB8AC3E}">
        <p14:creationId xmlns:p14="http://schemas.microsoft.com/office/powerpoint/2010/main" val="42713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55EE-CCA0-B7F4-6C49-27601C67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sz="3700" b="1" err="1"/>
              <a:t>Divisionalized</a:t>
            </a:r>
            <a:r>
              <a:rPr lang="en-US" sz="3700" b="1"/>
              <a:t> Form</a:t>
            </a:r>
            <a:br>
              <a:rPr lang="en-US" sz="3700" b="1"/>
            </a:b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80A33-8237-4C65-A98A-5E8C9EB46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n-US" sz="2000" b="1"/>
              <a:t>Semi-autonomous divisions</a:t>
            </a:r>
            <a:r>
              <a:rPr lang="en-US" sz="2000"/>
              <a:t> operating under a corporate headquarters.</a:t>
            </a:r>
          </a:p>
          <a:p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E5BE3-DDF9-A24D-A5D0-B087A299933F}"/>
              </a:ext>
            </a:extLst>
          </p:cNvPr>
          <p:cNvSpPr txBox="1"/>
          <p:nvPr/>
        </p:nvSpPr>
        <p:spPr>
          <a:xfrm>
            <a:off x="7445828" y="3124200"/>
            <a:ext cx="33636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Example:</a:t>
            </a:r>
            <a:r>
              <a:rPr lang="en-US" dirty="0"/>
              <a:t> General Motors, with distinct brands like Chevrolet and Cadillac.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F4D3079-B4C0-23D4-87FA-5010511E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8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3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952C-CAAA-07DF-0DFD-C45ADD24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843"/>
            <a:ext cx="10515600" cy="1325563"/>
          </a:xfrm>
        </p:spPr>
        <p:txBody>
          <a:bodyPr/>
          <a:lstStyle/>
          <a:p>
            <a:r>
              <a:rPr lang="en-US" dirty="0"/>
              <a:t>PepsiCo (as a multi-business corporation)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3D1AD8-BC86-68DA-F816-048081870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35060"/>
              </p:ext>
            </p:extLst>
          </p:nvPr>
        </p:nvGraphicFramePr>
        <p:xfrm>
          <a:off x="838200" y="764275"/>
          <a:ext cx="10515600" cy="580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A45030-B667-1164-5A53-09E413CC1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470091"/>
              </p:ext>
            </p:extLst>
          </p:nvPr>
        </p:nvGraphicFramePr>
        <p:xfrm>
          <a:off x="728069" y="3106443"/>
          <a:ext cx="3526431" cy="364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325496-CF6F-8F28-23FE-22A9FE404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682302"/>
              </p:ext>
            </p:extLst>
          </p:nvPr>
        </p:nvGraphicFramePr>
        <p:xfrm>
          <a:off x="3619120" y="3166627"/>
          <a:ext cx="3663478" cy="349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523A5A3-A1A2-B9A3-F345-70C5B584D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263480"/>
              </p:ext>
            </p:extLst>
          </p:nvPr>
        </p:nvGraphicFramePr>
        <p:xfrm>
          <a:off x="6647218" y="3176167"/>
          <a:ext cx="3526430" cy="347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6B73726-F93C-C05F-5104-E827D3E3CD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67534" y="2456595"/>
            <a:ext cx="1856098" cy="150126"/>
          </a:xfrm>
          <a:prstGeom prst="bentConnector3">
            <a:avLst>
              <a:gd name="adj1" fmla="val 4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1AD754-B9B1-A242-9094-951468A6A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569" y="1344245"/>
            <a:ext cx="5157787" cy="3113954"/>
          </a:xfrm>
        </p:spPr>
        <p:txBody>
          <a:bodyPr>
            <a:normAutofit/>
          </a:bodyPr>
          <a:lstStyle/>
          <a:p>
            <a:r>
              <a:rPr lang="es-CL" dirty="0"/>
              <a:t>Adhocracy or innovative organization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Innovative organisation characterized by little fixed structure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Work on projects with multidisciplinary professionals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Adaptable but strict measures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Pharmaceutical / Consultancy firms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1DCAA47-BED7-AF4D-8BCE-E03E4C0AE0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0096" y="1344245"/>
            <a:ext cx="5023808" cy="3785545"/>
          </a:xfrm>
        </p:spPr>
      </p:pic>
    </p:spTree>
    <p:extLst>
      <p:ext uri="{BB962C8B-B14F-4D97-AF65-F5344CB8AC3E}">
        <p14:creationId xmlns:p14="http://schemas.microsoft.com/office/powerpoint/2010/main" val="377703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89AA9AD-C7EF-4C1A-4F13-180B8469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1" y="10"/>
            <a:ext cx="72879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EEECE9-C827-1AC0-654E-A8C92C01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Adhocracy</a:t>
            </a:r>
            <a:br>
              <a:rPr lang="en-US" sz="4000" b="1"/>
            </a:b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9287-BF6B-DB94-6A77-A89070A8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Adhocracy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Flexible, project-based, innovative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structure fostering rapid change and creativity.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       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Example: Apple's product development teams, driving continuous innovation.</a:t>
            </a:r>
          </a:p>
        </p:txBody>
      </p:sp>
    </p:spTree>
    <p:extLst>
      <p:ext uri="{BB962C8B-B14F-4D97-AF65-F5344CB8AC3E}">
        <p14:creationId xmlns:p14="http://schemas.microsoft.com/office/powerpoint/2010/main" val="35489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907EB2-75B8-3F4B-BFD2-9F09C52D1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1618"/>
            <a:ext cx="5157787" cy="1966913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Mission organization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All target groups convey in this mission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Based on ideology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In– House </a:t>
            </a:r>
            <a:r>
              <a:rPr lang="es-CL" b="0" dirty="0" err="1"/>
              <a:t>production</a:t>
            </a:r>
            <a:endParaRPr lang="es-CL" b="0" dirty="0"/>
          </a:p>
          <a:p>
            <a:pPr marL="342900" indent="-342900">
              <a:buFontTx/>
              <a:buChar char="-"/>
            </a:pPr>
            <a:r>
              <a:rPr lang="en-US" dirty="0"/>
              <a:t>Unified by shared ideology or mission rather than profit motives. High commitment to a collective cause.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A9F07D-78DA-EC46-87DF-762AB2A78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1619"/>
            <a:ext cx="5183188" cy="1966912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Political organization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Power oriented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Doesn’t use a organisational structure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No other coordinating system</a:t>
            </a:r>
            <a:endParaRPr lang="es-CL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E85197C8-050F-7B42-A0A3-C0D0271CF6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5491" y="3398555"/>
            <a:ext cx="4481130" cy="314772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39D1B9-7401-1422-14C4-9D1E9B1D5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9817" r="-2" b="27543"/>
          <a:stretch>
            <a:fillRect/>
          </a:stretch>
        </p:blipFill>
        <p:spPr>
          <a:xfrm>
            <a:off x="938213" y="3398555"/>
            <a:ext cx="5157787" cy="237354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236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833F-B1B8-229C-CC27-05974A51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Evolution of Organizational Classification of Structures: </a:t>
            </a:r>
            <a:br>
              <a:rPr lang="en-US" sz="3200" b="1" dirty="0"/>
            </a:br>
            <a:r>
              <a:rPr lang="en-US" sz="3200" b="1" dirty="0"/>
              <a:t>1900s–Present</a:t>
            </a:r>
            <a:endParaRPr lang="en-US" sz="3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2E6201-51D3-3CDC-68DA-8F9F33F92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660" y="1694100"/>
            <a:ext cx="4941140" cy="494114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99384-51BD-3B58-C46E-07E01DA4F6AC}"/>
              </a:ext>
            </a:extLst>
          </p:cNvPr>
          <p:cNvSpPr txBox="1">
            <a:spLocks/>
          </p:cNvSpPr>
          <p:nvPr/>
        </p:nvSpPr>
        <p:spPr>
          <a:xfrm>
            <a:off x="761802" y="1937982"/>
            <a:ext cx="5334198" cy="4418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Dive into Henry Mintzberg’s seminal work on organizational design, a framework crucial for understanding how companies are built and operate.</a:t>
            </a:r>
            <a:br>
              <a:rPr lang="en-US" sz="1400" dirty="0"/>
            </a:br>
            <a:endParaRPr lang="en-US" sz="1400" dirty="0"/>
          </a:p>
          <a:p>
            <a:r>
              <a:rPr lang="en-US" sz="1400" b="1" dirty="0"/>
              <a:t>Foundational Theory</a:t>
            </a:r>
            <a:br>
              <a:rPr lang="en-US" sz="1400" b="1" dirty="0"/>
            </a:br>
            <a:r>
              <a:rPr lang="en-US" sz="1400" dirty="0"/>
              <a:t>Explore Mintzberg's core principles of organizational configurations.</a:t>
            </a:r>
          </a:p>
          <a:p>
            <a:endParaRPr lang="en-US" sz="1400" b="1" dirty="0"/>
          </a:p>
          <a:p>
            <a:r>
              <a:rPr lang="en-US" sz="1400" b="1" dirty="0"/>
              <a:t>Classic Structures</a:t>
            </a:r>
            <a:br>
              <a:rPr lang="en-US" sz="1400" b="1" dirty="0"/>
            </a:br>
            <a:r>
              <a:rPr lang="en-US" sz="1400" dirty="0"/>
              <a:t>Unpack the five traditional models with compelling real-world company examples.</a:t>
            </a:r>
          </a:p>
          <a:p>
            <a:r>
              <a:rPr lang="en-US" sz="1400" b="1" dirty="0"/>
              <a:t>New Models</a:t>
            </a:r>
            <a:br>
              <a:rPr lang="en-US" sz="1400" b="1" dirty="0"/>
            </a:br>
            <a:r>
              <a:rPr lang="en-US" sz="1400" dirty="0"/>
              <a:t>Discover the contemporary additions: Political and Missionary organizations.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86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423A3-28D8-054E-9430-013AC615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Core Idea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74E77B-DE8D-5E46-8E8D-B9E5A45AB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Organizations succeed when their </a:t>
            </a:r>
            <a:r>
              <a:rPr lang="es-CL" b="1" dirty="0"/>
              <a:t>structure matches their environment</a:t>
            </a:r>
            <a:r>
              <a:rPr lang="es-CL" dirty="0"/>
              <a:t>:</a:t>
            </a:r>
          </a:p>
          <a:p>
            <a:r>
              <a:rPr lang="es-CL" dirty="0"/>
              <a:t>Stable environment → bureaucracy works</a:t>
            </a:r>
          </a:p>
          <a:p>
            <a:r>
              <a:rPr lang="es-CL" dirty="0"/>
              <a:t>Fast-changing environment → adhocracy works</a:t>
            </a:r>
          </a:p>
          <a:p>
            <a:r>
              <a:rPr lang="es-CL" dirty="0"/>
              <a:t>Small business → simple structure works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There is </a:t>
            </a:r>
            <a:r>
              <a:rPr lang="es-CL" b="1" dirty="0"/>
              <a:t>no perfect structure</a:t>
            </a:r>
            <a:r>
              <a:rPr lang="es-CL" dirty="0"/>
              <a:t>, only the right structure </a:t>
            </a:r>
            <a:r>
              <a:rPr lang="es-CL" b="1" dirty="0"/>
              <a:t>for the situation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03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B4F8-44F9-AF3A-0541-347487BD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1209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accent1"/>
                </a:solidFill>
              </a:rPr>
              <a:t>Thank You For Your </a:t>
            </a:r>
            <a:br>
              <a:rPr lang="en-US" sz="6600" b="1" dirty="0">
                <a:solidFill>
                  <a:schemeClr val="accent1"/>
                </a:solidFill>
              </a:rPr>
            </a:br>
            <a:r>
              <a:rPr lang="en-US" sz="6600" b="1" dirty="0">
                <a:solidFill>
                  <a:schemeClr val="accent1"/>
                </a:solidFill>
              </a:rPr>
              <a:t>Attention . . . </a:t>
            </a:r>
            <a:r>
              <a:rPr lang="en-US" sz="16600" b="1" dirty="0">
                <a:solidFill>
                  <a:schemeClr val="accent1"/>
                </a:solidFill>
              </a:rPr>
              <a:t>!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2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2" fill="hold">
                                          <p:stCondLst>
                                            <p:cond delay="3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" decel="50000" autoRev="1" fill="hold">
                                          <p:stCondLst>
                                            <p:cond delay="3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9308-39E2-0F2B-2648-4008F313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986D0-B975-11DC-1C7F-68CB0D20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63282"/>
          </a:xfrm>
        </p:spPr>
        <p:txBody>
          <a:bodyPr>
            <a:noAutofit/>
          </a:bodyPr>
          <a:lstStyle/>
          <a:p>
            <a:endParaRPr lang="en-US" sz="1050" b="1" dirty="0"/>
          </a:p>
          <a:p>
            <a:r>
              <a:rPr lang="en-US" sz="1050" dirty="0"/>
              <a:t>Grant, R. M. (2007). </a:t>
            </a:r>
            <a:r>
              <a:rPr lang="en-US" sz="1050" i="1" dirty="0"/>
              <a:t>Organization Structure and Management Systems</a:t>
            </a:r>
            <a:r>
              <a:rPr lang="en-US" sz="1050" dirty="0"/>
              <a:t> (chapter PDF). </a:t>
            </a:r>
            <a:r>
              <a:rPr lang="en-US" sz="1050" dirty="0">
                <a:hlinkClick r:id="rId2"/>
              </a:rPr>
              <a:t>Wiley-Blackwell</a:t>
            </a:r>
            <a:endParaRPr lang="en-US" sz="1050" dirty="0"/>
          </a:p>
          <a:p>
            <a:r>
              <a:rPr lang="en-US" sz="1050" dirty="0"/>
              <a:t>Chandler, A. D., Jr. (1962/1969). </a:t>
            </a:r>
            <a:r>
              <a:rPr lang="en-US" sz="1050" i="1" dirty="0"/>
              <a:t>Strategy and Structure: Chapters in the History of the American Industrial Enterprise</a:t>
            </a:r>
            <a:r>
              <a:rPr lang="en-US" sz="1050" dirty="0"/>
              <a:t>. MIT Press. </a:t>
            </a:r>
            <a:r>
              <a:rPr lang="en-US" sz="1050" dirty="0">
                <a:hlinkClick r:id="rId3"/>
              </a:rPr>
              <a:t>Google Books+2Internet Archive+2</a:t>
            </a:r>
            <a:endParaRPr lang="en-US" sz="1050" dirty="0"/>
          </a:p>
          <a:p>
            <a:r>
              <a:rPr lang="en-US" sz="1050" dirty="0"/>
              <a:t>Hagley Museum and Library. </a:t>
            </a:r>
            <a:r>
              <a:rPr lang="en-US" sz="1050" i="1" dirty="0"/>
              <a:t>E.I. du Pont de Nemours &amp; Company Executive Committee records</a:t>
            </a:r>
            <a:r>
              <a:rPr lang="en-US" sz="1050" dirty="0"/>
              <a:t> (finding aid). </a:t>
            </a:r>
            <a:r>
              <a:rPr lang="en-US" sz="1050" dirty="0">
                <a:hlinkClick r:id="rId4"/>
              </a:rPr>
              <a:t>findingaids.hagley.org</a:t>
            </a:r>
            <a:endParaRPr lang="en-US" sz="1050" dirty="0"/>
          </a:p>
          <a:p>
            <a:r>
              <a:rPr lang="en-US" sz="1050" dirty="0"/>
              <a:t>Hagley Museum and Library. (2015). </a:t>
            </a:r>
            <a:r>
              <a:rPr lang="en-US" sz="1050" i="1" dirty="0"/>
              <a:t>The DuPont Company’s Chart Room</a:t>
            </a:r>
            <a:r>
              <a:rPr lang="en-US" sz="1050" dirty="0"/>
              <a:t>. </a:t>
            </a:r>
            <a:r>
              <a:rPr lang="en-US" sz="1050" dirty="0">
                <a:hlinkClick r:id="rId5"/>
              </a:rPr>
              <a:t>hagley.org</a:t>
            </a:r>
            <a:endParaRPr lang="en-US" sz="1050" dirty="0"/>
          </a:p>
          <a:p>
            <a:r>
              <a:rPr lang="en-US" sz="1050" dirty="0"/>
              <a:t>Delaware Online. (2015). </a:t>
            </a:r>
            <a:r>
              <a:rPr lang="en-US" sz="1050" i="1" dirty="0"/>
              <a:t>DuPont timeline</a:t>
            </a:r>
            <a:r>
              <a:rPr lang="en-US" sz="1050" dirty="0"/>
              <a:t> (includes “line and staff” reference). </a:t>
            </a:r>
            <a:r>
              <a:rPr lang="en-US" sz="1050" dirty="0">
                <a:hlinkClick r:id="rId6"/>
              </a:rPr>
              <a:t>delawareonline.com</a:t>
            </a:r>
            <a:endParaRPr lang="en-US" sz="1050" dirty="0"/>
          </a:p>
          <a:p>
            <a:r>
              <a:rPr lang="en-US" sz="1050" dirty="0"/>
              <a:t>Hendry, J. (n.d.). </a:t>
            </a:r>
            <a:r>
              <a:rPr lang="en-US" sz="1050" i="1" dirty="0"/>
              <a:t>Mintzberg’s theory of organization structure</a:t>
            </a:r>
            <a:r>
              <a:rPr lang="en-US" sz="1050" dirty="0"/>
              <a:t> (review paper PDF). </a:t>
            </a:r>
            <a:r>
              <a:rPr lang="en-US" sz="1050" dirty="0">
                <a:hlinkClick r:id="rId7"/>
              </a:rPr>
              <a:t>johnhendry.co.uk</a:t>
            </a:r>
            <a:endParaRPr lang="en-US" sz="1050" dirty="0"/>
          </a:p>
          <a:p>
            <a:r>
              <a:rPr lang="en-US" sz="1050" dirty="0"/>
              <a:t>Galbraith, J. R. (1971). </a:t>
            </a:r>
            <a:r>
              <a:rPr lang="en-US" sz="1050" i="1" dirty="0"/>
              <a:t>Matrix Organization Designs</a:t>
            </a:r>
            <a:r>
              <a:rPr lang="en-US" sz="1050" dirty="0"/>
              <a:t> (classic article PDF). </a:t>
            </a:r>
            <a:r>
              <a:rPr lang="en-US" sz="1050" dirty="0">
                <a:hlinkClick r:id="rId8"/>
              </a:rPr>
              <a:t>jaygalbraith.com+1</a:t>
            </a:r>
            <a:endParaRPr lang="en-US" sz="1050" dirty="0"/>
          </a:p>
          <a:p>
            <a:r>
              <a:rPr lang="en-US" sz="1050" dirty="0"/>
              <a:t>Galbraith, J. R. (1974). </a:t>
            </a:r>
            <a:r>
              <a:rPr lang="en-US" sz="1050" i="1" dirty="0"/>
              <a:t>Organization Design: An Information Processing View</a:t>
            </a:r>
            <a:r>
              <a:rPr lang="en-US" sz="1050" dirty="0"/>
              <a:t> (paper PDF; matrix referenced). </a:t>
            </a:r>
            <a:r>
              <a:rPr lang="en-US" sz="1050" dirty="0">
                <a:hlinkClick r:id="rId9"/>
              </a:rPr>
              <a:t>sietmanagement.fr</a:t>
            </a:r>
            <a:endParaRPr lang="en-US" sz="1050" dirty="0"/>
          </a:p>
          <a:p>
            <a:r>
              <a:rPr lang="en-US" sz="1050" dirty="0"/>
              <a:t>Davis, S. M., &amp; Lawrence, P. R. (1977). </a:t>
            </a:r>
            <a:r>
              <a:rPr lang="en-US" sz="1050" i="1" dirty="0"/>
              <a:t>Matrix</a:t>
            </a:r>
            <a:r>
              <a:rPr lang="en-US" sz="1050" dirty="0"/>
              <a:t>. Addison-Wesley. </a:t>
            </a:r>
            <a:r>
              <a:rPr lang="en-US" sz="1050" dirty="0">
                <a:hlinkClick r:id="rId10"/>
              </a:rPr>
              <a:t>Google Books+1</a:t>
            </a:r>
            <a:endParaRPr lang="en-US" sz="1050" dirty="0"/>
          </a:p>
          <a:p>
            <a:r>
              <a:rPr lang="en-US" sz="1050" dirty="0"/>
              <a:t>University of Göttingen (source PDF). </a:t>
            </a:r>
            <a:r>
              <a:rPr lang="en-US" sz="1050" i="1" dirty="0"/>
              <a:t>Case 13: Philips</a:t>
            </a:r>
            <a:r>
              <a:rPr lang="en-US" sz="1050" dirty="0"/>
              <a:t> (matrix, “tilting” the matrix, NOs vs PDs). </a:t>
            </a:r>
            <a:r>
              <a:rPr lang="en-US" sz="1050" dirty="0">
                <a:hlinkClick r:id="rId11"/>
              </a:rPr>
              <a:t>University of Göttingen</a:t>
            </a:r>
            <a:endParaRPr lang="en-US" sz="1050" dirty="0"/>
          </a:p>
          <a:p>
            <a:r>
              <a:rPr lang="en-US" sz="1050" dirty="0"/>
              <a:t>van der Eng, P. (2017). </a:t>
            </a:r>
            <a:r>
              <a:rPr lang="en-US" sz="1050" i="1" dirty="0"/>
              <a:t>The Case of Philips in Australia, 1945–1980</a:t>
            </a:r>
            <a:r>
              <a:rPr lang="en-US" sz="1050" dirty="0"/>
              <a:t> (ANU working paper). </a:t>
            </a:r>
            <a:r>
              <a:rPr lang="en-US" sz="1050" dirty="0">
                <a:hlinkClick r:id="rId12"/>
              </a:rPr>
              <a:t>rse.anu.edu.au</a:t>
            </a:r>
            <a:endParaRPr lang="en-US" sz="1050" dirty="0"/>
          </a:p>
          <a:p>
            <a:r>
              <a:rPr lang="en-US" sz="1050" dirty="0"/>
              <a:t>Chen, Y. (2020). </a:t>
            </a:r>
            <a:r>
              <a:rPr lang="en-US" sz="1050" i="1" dirty="0"/>
              <a:t>Philips versus Matsushita: A Critical Review and Comparison</a:t>
            </a:r>
            <a:r>
              <a:rPr lang="en-US" sz="1050" dirty="0"/>
              <a:t> (PDF; describes Philips NO/PD matrix). </a:t>
            </a:r>
            <a:r>
              <a:rPr lang="en-US" sz="1050" dirty="0">
                <a:hlinkClick r:id="rId13"/>
              </a:rPr>
              <a:t>ResearchGate</a:t>
            </a:r>
            <a:endParaRPr lang="en-US" sz="1050" dirty="0"/>
          </a:p>
          <a:p>
            <a:r>
              <a:rPr lang="en-US" sz="1050" dirty="0"/>
              <a:t>Powell, W. W. (1990). </a:t>
            </a:r>
            <a:r>
              <a:rPr lang="en-US" sz="1050" i="1" dirty="0"/>
              <a:t>Neither Market Nor Hierarchy: Network Forms of Organization</a:t>
            </a:r>
            <a:r>
              <a:rPr lang="en-US" sz="1050" dirty="0"/>
              <a:t> (PDF). </a:t>
            </a:r>
            <a:r>
              <a:rPr lang="en-US" sz="1050" dirty="0">
                <a:hlinkClick r:id="rId14"/>
              </a:rPr>
              <a:t>Stanford University</a:t>
            </a:r>
            <a:endParaRPr lang="en-US" sz="1050" dirty="0"/>
          </a:p>
          <a:p>
            <a:r>
              <a:rPr lang="en-US" sz="1050" dirty="0"/>
              <a:t>McKinsey &amp; Company. (2014). </a:t>
            </a:r>
            <a:r>
              <a:rPr lang="en-US" sz="1050" i="1" dirty="0"/>
              <a:t>The past and future of global organizations</a:t>
            </a:r>
            <a:r>
              <a:rPr lang="en-US" sz="1050" dirty="0"/>
              <a:t> (PDF; evolution toward matrix and beyond). </a:t>
            </a:r>
            <a:r>
              <a:rPr lang="en-US" sz="1050" dirty="0">
                <a:hlinkClick r:id="rId15"/>
              </a:rPr>
              <a:t>McKinsey &amp; Company+1</a:t>
            </a:r>
            <a:endParaRPr lang="en-US" sz="1050" dirty="0"/>
          </a:p>
          <a:p>
            <a:r>
              <a:rPr lang="en-US" sz="1050" dirty="0"/>
              <a:t>McKinsey &amp; Company. (1979/2014 PDF repost). </a:t>
            </a:r>
            <a:r>
              <a:rPr lang="en-US" sz="1050" i="1" dirty="0"/>
              <a:t>Beyond the matrix organization</a:t>
            </a:r>
            <a:r>
              <a:rPr lang="en-US" sz="1050" dirty="0"/>
              <a:t> (PDF). </a:t>
            </a:r>
            <a:r>
              <a:rPr lang="en-US" sz="1050" dirty="0">
                <a:hlinkClick r:id="rId16"/>
              </a:rPr>
              <a:t>McKinsey &amp; Company+1</a:t>
            </a:r>
            <a:endParaRPr lang="en-US" sz="1050" dirty="0"/>
          </a:p>
          <a:p>
            <a:r>
              <a:rPr lang="en-US" sz="1050" dirty="0"/>
              <a:t>GitLab. </a:t>
            </a:r>
            <a:r>
              <a:rPr lang="en-US" sz="1050" i="1" dirty="0"/>
              <a:t>All-Remote | The GitLab Handbook</a:t>
            </a:r>
            <a:r>
              <a:rPr lang="en-US" sz="1050" dirty="0"/>
              <a:t>. </a:t>
            </a:r>
            <a:r>
              <a:rPr lang="en-US" sz="1050" dirty="0">
                <a:hlinkClick r:id="rId17"/>
              </a:rPr>
              <a:t>The GitLab Handbook+1</a:t>
            </a:r>
            <a:endParaRPr lang="en-US" sz="1050" dirty="0"/>
          </a:p>
          <a:p>
            <a:r>
              <a:rPr lang="en-US" sz="1050" dirty="0" err="1"/>
              <a:t>Automattic</a:t>
            </a:r>
            <a:r>
              <a:rPr lang="en-US" sz="1050" dirty="0"/>
              <a:t>. (2025). </a:t>
            </a:r>
            <a:r>
              <a:rPr lang="en-US" sz="1050" i="1" dirty="0"/>
              <a:t>Celebrating 20 Years of </a:t>
            </a:r>
            <a:r>
              <a:rPr lang="en-US" sz="1050" i="1" dirty="0" err="1"/>
              <a:t>Automattic</a:t>
            </a:r>
            <a:r>
              <a:rPr lang="en-US" sz="1050" dirty="0"/>
              <a:t> (fully distributed). </a:t>
            </a:r>
            <a:r>
              <a:rPr lang="en-US" sz="1050" dirty="0" err="1">
                <a:hlinkClick r:id="rId18"/>
              </a:rPr>
              <a:t>Automattic</a:t>
            </a:r>
            <a:endParaRPr lang="en-US" sz="1050" dirty="0"/>
          </a:p>
          <a:p>
            <a:r>
              <a:rPr lang="en-US" sz="1050" dirty="0"/>
              <a:t>TechCrunch. (2021). </a:t>
            </a:r>
            <a:r>
              <a:rPr lang="en-US" sz="1050" i="1" dirty="0"/>
              <a:t>The future of remote work is text</a:t>
            </a:r>
            <a:r>
              <a:rPr lang="en-US" sz="1050" dirty="0"/>
              <a:t> (</a:t>
            </a:r>
            <a:r>
              <a:rPr lang="en-US" sz="1050" dirty="0" err="1"/>
              <a:t>Automattic</a:t>
            </a:r>
            <a:r>
              <a:rPr lang="en-US" sz="1050" dirty="0"/>
              <a:t> structure/async). </a:t>
            </a:r>
            <a:r>
              <a:rPr lang="en-US" sz="1050" dirty="0">
                <a:hlinkClick r:id="rId19"/>
              </a:rPr>
              <a:t>TechCrunch</a:t>
            </a:r>
            <a:endParaRPr lang="en-US" sz="1050" dirty="0"/>
          </a:p>
          <a:p>
            <a:r>
              <a:rPr lang="en-US" sz="1050" dirty="0"/>
              <a:t>Kniberg, H. (2012). </a:t>
            </a:r>
            <a:r>
              <a:rPr lang="en-US" sz="1050" i="1" dirty="0"/>
              <a:t>Scaling Agile @ Spotify</a:t>
            </a:r>
            <a:r>
              <a:rPr lang="en-US" sz="1050" dirty="0"/>
              <a:t> (PDF). </a:t>
            </a:r>
            <a:r>
              <a:rPr lang="en-US" sz="1050" dirty="0">
                <a:hlinkClick r:id="rId20"/>
              </a:rPr>
              <a:t>Crisp's Blog+1</a:t>
            </a:r>
            <a:endParaRPr lang="en-US" sz="1050" dirty="0"/>
          </a:p>
          <a:p>
            <a:r>
              <a:rPr lang="en-US" sz="1050" dirty="0" err="1"/>
              <a:t>Frynas</a:t>
            </a:r>
            <a:r>
              <a:rPr lang="en-US" sz="1050" dirty="0"/>
              <a:t>, J. G., Mol, M. J., &amp; </a:t>
            </a:r>
            <a:r>
              <a:rPr lang="en-US" sz="1050" dirty="0" err="1"/>
              <a:t>Mellahi</a:t>
            </a:r>
            <a:r>
              <a:rPr lang="en-US" sz="1050" dirty="0"/>
              <a:t>, K. (2018). </a:t>
            </a:r>
            <a:r>
              <a:rPr lang="en-US" sz="1050" i="1" dirty="0"/>
              <a:t>Management innovation made in China: Haier’s </a:t>
            </a:r>
            <a:r>
              <a:rPr lang="en-US" sz="1050" i="1" dirty="0" err="1"/>
              <a:t>Rendanheyi</a:t>
            </a:r>
            <a:r>
              <a:rPr lang="en-US" sz="1050" dirty="0"/>
              <a:t> (accepted-version PDF). </a:t>
            </a:r>
            <a:r>
              <a:rPr lang="en-US" sz="1050" dirty="0">
                <a:hlinkClick r:id="rId21"/>
              </a:rPr>
              <a:t>oro.open.ac.uk</a:t>
            </a:r>
            <a:endParaRPr lang="en-US" sz="1050" dirty="0"/>
          </a:p>
          <a:p>
            <a:r>
              <a:rPr lang="en-US" sz="1050" dirty="0"/>
              <a:t>Harvard Business School. </a:t>
            </a:r>
            <a:r>
              <a:rPr lang="en-US" sz="1050" i="1" dirty="0"/>
              <a:t>Haier: Incubating Entrepreneurs in a Chinese Giant</a:t>
            </a:r>
            <a:r>
              <a:rPr lang="en-US" sz="1050" dirty="0"/>
              <a:t> (case page). </a:t>
            </a:r>
            <a:r>
              <a:rPr lang="en-US" sz="1050" dirty="0">
                <a:hlinkClick r:id="rId22"/>
              </a:rPr>
              <a:t>Harvard Business School</a:t>
            </a:r>
            <a:endParaRPr lang="en-US" sz="1050" dirty="0"/>
          </a:p>
          <a:p>
            <a:r>
              <a:rPr lang="en-US" sz="1050" dirty="0" err="1"/>
              <a:t>HolacracyOne</a:t>
            </a:r>
            <a:r>
              <a:rPr lang="en-US" sz="1050" dirty="0"/>
              <a:t>. </a:t>
            </a:r>
            <a:r>
              <a:rPr lang="en-US" sz="1050" i="1" dirty="0"/>
              <a:t>Holacracy Constitution v4.1</a:t>
            </a:r>
            <a:r>
              <a:rPr lang="en-US" sz="1050" dirty="0"/>
              <a:t> (official). </a:t>
            </a:r>
            <a:r>
              <a:rPr lang="en-US" sz="1050" dirty="0">
                <a:hlinkClick r:id="rId23"/>
              </a:rPr>
              <a:t>Holacracy</a:t>
            </a:r>
            <a:endParaRPr lang="en-US" sz="1050" dirty="0"/>
          </a:p>
          <a:p>
            <a:r>
              <a:rPr lang="en-US" sz="1050" dirty="0"/>
              <a:t>Time. (2016). </a:t>
            </a:r>
            <a:r>
              <a:rPr lang="en-US" sz="1050" i="1" dirty="0"/>
              <a:t>Zappos’ Weird Management Style Is Costing It More Employees</a:t>
            </a:r>
            <a:r>
              <a:rPr lang="en-US" sz="1050" dirty="0"/>
              <a:t> (holacracy attrition context). </a:t>
            </a:r>
            <a:r>
              <a:rPr lang="en-US" sz="1050" dirty="0">
                <a:hlinkClick r:id="rId24"/>
              </a:rPr>
              <a:t>TIME</a:t>
            </a:r>
            <a:endParaRPr lang="en-US" sz="1050" dirty="0"/>
          </a:p>
          <a:p>
            <a:r>
              <a:rPr lang="en-US" sz="1050" dirty="0"/>
              <a:t>PubMed / Monsen, K. A., et al. (2013). </a:t>
            </a:r>
            <a:r>
              <a:rPr lang="en-US" sz="1050" i="1" dirty="0" err="1"/>
              <a:t>Buurtzorg</a:t>
            </a:r>
            <a:r>
              <a:rPr lang="en-US" sz="1050" i="1" dirty="0"/>
              <a:t>: nurse-led community care</a:t>
            </a:r>
            <a:r>
              <a:rPr lang="en-US" sz="1050" dirty="0"/>
              <a:t> (self-managed teams). </a:t>
            </a:r>
            <a:r>
              <a:rPr lang="en-US" sz="1050" dirty="0">
                <a:hlinkClick r:id="rId25"/>
              </a:rPr>
              <a:t>PubMed</a:t>
            </a:r>
            <a:endParaRPr lang="en-US" sz="1050" dirty="0"/>
          </a:p>
          <a:p>
            <a:r>
              <a:rPr lang="en-US" sz="1050" dirty="0" err="1"/>
              <a:t>Martela</a:t>
            </a:r>
            <a:r>
              <a:rPr lang="en-US" sz="1050" dirty="0"/>
              <a:t>, F. (2025). </a:t>
            </a:r>
            <a:r>
              <a:rPr lang="en-US" sz="1050" i="1" dirty="0" err="1"/>
              <a:t>Buurtzorg</a:t>
            </a:r>
            <a:r>
              <a:rPr lang="en-US" sz="1050" i="1" dirty="0"/>
              <a:t>: scaling up an organization with hundreds of self-managing teams…</a:t>
            </a:r>
            <a:r>
              <a:rPr lang="en-US" sz="1050" dirty="0"/>
              <a:t> (Springer). </a:t>
            </a:r>
            <a:r>
              <a:rPr lang="en-US" sz="1050" dirty="0">
                <a:hlinkClick r:id="rId26"/>
              </a:rPr>
              <a:t>SpringerLink</a:t>
            </a:r>
            <a:endParaRPr lang="en-US" sz="1050" dirty="0"/>
          </a:p>
          <a:p>
            <a:r>
              <a:rPr lang="en-US" sz="1050" dirty="0"/>
              <a:t>Commonwealth Fund. (2015). </a:t>
            </a:r>
            <a:r>
              <a:rPr lang="en-US" sz="1050" i="1" dirty="0"/>
              <a:t>Home Care by Self-Governing Nursing Teams… (</a:t>
            </a:r>
            <a:r>
              <a:rPr lang="en-US" sz="1050" i="1" dirty="0" err="1"/>
              <a:t>Buurtzorg</a:t>
            </a:r>
            <a:r>
              <a:rPr lang="en-US" sz="1050" i="1" dirty="0"/>
              <a:t> model)</a:t>
            </a:r>
            <a:r>
              <a:rPr lang="en-US" sz="1050" dirty="0"/>
              <a:t>. </a:t>
            </a:r>
            <a:r>
              <a:rPr lang="en-US" sz="1050" dirty="0">
                <a:hlinkClick r:id="rId27"/>
              </a:rPr>
              <a:t>commonwealthfund.org</a:t>
            </a:r>
            <a:endParaRPr lang="en-US" sz="1050" dirty="0"/>
          </a:p>
          <a:p>
            <a:r>
              <a:rPr lang="en-US" sz="1050" dirty="0"/>
              <a:t>Uber Technologies, Inc. (2021). </a:t>
            </a:r>
            <a:r>
              <a:rPr lang="en-US" sz="1050" i="1" dirty="0"/>
              <a:t>Form 10-K (FY ended 2021-12-31)</a:t>
            </a:r>
            <a:r>
              <a:rPr lang="en-US" sz="1050" dirty="0"/>
              <a:t> (describes platform connecting riders/drivers, etc.). </a:t>
            </a:r>
            <a:r>
              <a:rPr lang="en-US" sz="1050" dirty="0">
                <a:hlinkClick r:id="rId28"/>
              </a:rPr>
              <a:t>SEC</a:t>
            </a:r>
            <a:endParaRPr lang="en-US" sz="1050" dirty="0"/>
          </a:p>
          <a:p>
            <a:r>
              <a:rPr lang="en-US" sz="1050" dirty="0"/>
              <a:t>Airbnb, Inc. (2024). </a:t>
            </a:r>
            <a:r>
              <a:rPr lang="en-US" sz="1050" i="1" dirty="0"/>
              <a:t>Form 10-K (FY ended 2024-12-31)</a:t>
            </a:r>
            <a:r>
              <a:rPr lang="en-US" sz="1050" dirty="0"/>
              <a:t> (marketplace model connecting hosts/guests). </a:t>
            </a:r>
            <a:r>
              <a:rPr lang="en-US" sz="1050" dirty="0">
                <a:hlinkClick r:id="rId29"/>
              </a:rPr>
              <a:t>SEC</a:t>
            </a:r>
            <a:endParaRPr lang="en-US" sz="1050" dirty="0"/>
          </a:p>
          <a:p>
            <a:r>
              <a:rPr lang="en-US" sz="1050" dirty="0"/>
              <a:t>Parker, G. G., Van Alstyne, M. W., &amp; Choudary, S. P. </a:t>
            </a:r>
            <a:r>
              <a:rPr lang="en-US" sz="1050" i="1" dirty="0"/>
              <a:t>Platform Revolution</a:t>
            </a:r>
            <a:r>
              <a:rPr lang="en-US" sz="1050" dirty="0"/>
              <a:t> (MIT IDE publication page). </a:t>
            </a:r>
            <a:r>
              <a:rPr lang="en-US" sz="1050" dirty="0">
                <a:hlinkClick r:id="rId30"/>
              </a:rPr>
              <a:t>MIT Initiative on the Digital Economy</a:t>
            </a:r>
            <a:endParaRPr lang="en-US" sz="1050" dirty="0"/>
          </a:p>
          <a:p>
            <a:r>
              <a:rPr lang="en-US" sz="1050" dirty="0" err="1"/>
              <a:t>Gawer</a:t>
            </a:r>
            <a:r>
              <a:rPr lang="en-US" sz="1050" dirty="0"/>
              <a:t>, A., &amp; Cusumano, M. A. (2001). </a:t>
            </a:r>
            <a:r>
              <a:rPr lang="en-US" sz="1050" i="1" dirty="0"/>
              <a:t>Driving High-Tech Innovation: The Four Levers of Platform Leadership</a:t>
            </a:r>
            <a:r>
              <a:rPr lang="en-US" sz="1050" dirty="0"/>
              <a:t> (paper). </a:t>
            </a:r>
            <a:r>
              <a:rPr lang="en-US" sz="1050" dirty="0">
                <a:hlinkClick r:id="rId31"/>
              </a:rPr>
              <a:t>ResearchGate</a:t>
            </a:r>
            <a:endParaRPr lang="en-US" sz="1050" dirty="0"/>
          </a:p>
          <a:p>
            <a:r>
              <a:rPr lang="en-US" sz="1050" dirty="0" err="1"/>
              <a:t>Benkler</a:t>
            </a:r>
            <a:r>
              <a:rPr lang="en-US" sz="1050" dirty="0"/>
              <a:t>, Y. (2002). </a:t>
            </a:r>
            <a:r>
              <a:rPr lang="en-US" sz="1050" i="1" dirty="0"/>
              <a:t>Coase’s Penguin, or, Linux and the Nature of the Firm</a:t>
            </a:r>
            <a:r>
              <a:rPr lang="en-US" sz="1050" dirty="0"/>
              <a:t> (PDF / publication page). </a:t>
            </a:r>
            <a:r>
              <a:rPr lang="en-US" sz="1050" dirty="0">
                <a:hlinkClick r:id="rId32"/>
              </a:rPr>
              <a:t>Benkler+2Yale Law Journal+2</a:t>
            </a:r>
            <a:endParaRPr lang="en-US" sz="1050" dirty="0"/>
          </a:p>
          <a:p>
            <a:r>
              <a:rPr lang="en-US" sz="1050" dirty="0"/>
              <a:t>Raymond, E. S. (2002 version online). </a:t>
            </a:r>
            <a:r>
              <a:rPr lang="en-US" sz="1050" i="1" dirty="0"/>
              <a:t>The Cathedral and the Bazaar</a:t>
            </a:r>
            <a:r>
              <a:rPr lang="en-US" sz="1050" dirty="0"/>
              <a:t> (author’s canonical page).</a:t>
            </a:r>
          </a:p>
        </p:txBody>
      </p:sp>
    </p:spTree>
    <p:extLst>
      <p:ext uri="{BB962C8B-B14F-4D97-AF65-F5344CB8AC3E}">
        <p14:creationId xmlns:p14="http://schemas.microsoft.com/office/powerpoint/2010/main" val="733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911B-50C3-1FAA-0684-1917503D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Classical Organization Theory (1900s–1930s)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9CB36-3160-CA55-6322-0824D75B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1722" cy="4351338"/>
          </a:xfrm>
        </p:spPr>
        <p:txBody>
          <a:bodyPr/>
          <a:lstStyle/>
          <a:p>
            <a:r>
              <a:rPr lang="en-US" dirty="0"/>
              <a:t>Classical organization theory was the </a:t>
            </a:r>
            <a:r>
              <a:rPr lang="en-US" b="1" dirty="0"/>
              <a:t>first major framework</a:t>
            </a:r>
            <a:r>
              <a:rPr lang="en-US" dirty="0"/>
              <a:t> for understanding organizations.</a:t>
            </a:r>
          </a:p>
          <a:p>
            <a:r>
              <a:rPr lang="en-US" dirty="0"/>
              <a:t>Management in the classical period was </a:t>
            </a:r>
            <a:r>
              <a:rPr lang="en-US" b="1" dirty="0"/>
              <a:t>highly authoritarian and centralized</a:t>
            </a:r>
            <a:r>
              <a:rPr lang="en-US" dirty="0"/>
              <a:t> compared to later stages.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C97575-107C-9B71-3BF1-6CC1A1AF27D4}"/>
              </a:ext>
            </a:extLst>
          </p:cNvPr>
          <p:cNvSpPr txBox="1">
            <a:spLocks/>
          </p:cNvSpPr>
          <p:nvPr/>
        </p:nvSpPr>
        <p:spPr>
          <a:xfrm>
            <a:off x="5349922" y="1824725"/>
            <a:ext cx="45117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8E3DCB-58E9-135F-753A-737525034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386992"/>
              </p:ext>
            </p:extLst>
          </p:nvPr>
        </p:nvGraphicFramePr>
        <p:xfrm>
          <a:off x="5648276" y="1924333"/>
          <a:ext cx="4511723" cy="421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36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7FD8-7621-4E11-62A2-5894A385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Bureaucratic / functional hierarchy (classic bureaucracy) Ex: </a:t>
            </a:r>
            <a:r>
              <a:rPr lang="en-US" b="1" dirty="0">
                <a:solidFill>
                  <a:schemeClr val="accent1"/>
                </a:solidFill>
              </a:rPr>
              <a:t>Ford Model T factory</a:t>
            </a:r>
            <a:r>
              <a:rPr lang="en-US" dirty="0"/>
              <a:t> (c. 1910)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55D633-F626-2CD2-920F-146A3352C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212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8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6F48-57C9-5B4A-6403-6F14E1F0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 organization (line structure)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8759-0261-CFB0-E2E2-BB27A2D3E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owner-manager firms (generic example)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8EF786-EDF7-EC6D-5E39-91FA38F71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946342"/>
              </p:ext>
            </p:extLst>
          </p:nvPr>
        </p:nvGraphicFramePr>
        <p:xfrm>
          <a:off x="1134280" y="2522523"/>
          <a:ext cx="9923439" cy="365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71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715A-7456-821E-B2CD-D074ED0F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15" y="365125"/>
            <a:ext cx="3624618" cy="5811838"/>
          </a:xfrm>
        </p:spPr>
        <p:txBody>
          <a:bodyPr>
            <a:normAutofit/>
          </a:bodyPr>
          <a:lstStyle/>
          <a:p>
            <a:r>
              <a:rPr lang="en-US" b="1" dirty="0"/>
              <a:t>Structural Differentiation in Large Corporations</a:t>
            </a:r>
            <a:br>
              <a:rPr lang="en-US" b="1" dirty="0"/>
            </a:br>
            <a:r>
              <a:rPr lang="en-US" b="1" dirty="0"/>
              <a:t>(1940s–1960s)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B617C-A7E9-48E8-C20C-BD1FB2F3E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733" y="365125"/>
            <a:ext cx="7336067" cy="5530708"/>
          </a:xfrm>
        </p:spPr>
      </p:pic>
    </p:spTree>
    <p:extLst>
      <p:ext uri="{BB962C8B-B14F-4D97-AF65-F5344CB8AC3E}">
        <p14:creationId xmlns:p14="http://schemas.microsoft.com/office/powerpoint/2010/main" val="122933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F8BE3-A3E7-BE48-81E8-56A6FE5F8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600117" cy="535207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Mintzberg’s Theory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0477914-2EB6-5B45-AF8F-EB5D7B53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4" y="1031641"/>
            <a:ext cx="1208959" cy="1445297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0A4F613-048E-2E42-AB7D-A14CCCA58E79}"/>
              </a:ext>
            </a:extLst>
          </p:cNvPr>
          <p:cNvSpPr txBox="1">
            <a:spLocks/>
          </p:cNvSpPr>
          <p:nvPr/>
        </p:nvSpPr>
        <p:spPr>
          <a:xfrm>
            <a:off x="2868947" y="1088675"/>
            <a:ext cx="8770776" cy="566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CL" sz="2800"/>
              <a:t>Henry Mintzberg is a management researcher</a:t>
            </a:r>
            <a:endParaRPr lang="es-CL" sz="28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631C4F4-0B74-C24B-A9DC-43EA51E26A49}"/>
              </a:ext>
            </a:extLst>
          </p:cNvPr>
          <p:cNvSpPr txBox="1">
            <a:spLocks/>
          </p:cNvSpPr>
          <p:nvPr/>
        </p:nvSpPr>
        <p:spPr>
          <a:xfrm>
            <a:off x="3731251" y="1602670"/>
            <a:ext cx="5539357" cy="936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s-CL" sz="2800" dirty="0"/>
              <a:t>How are organizations </a:t>
            </a:r>
            <a:r>
              <a:rPr lang="es-CL" sz="2800" dirty="0">
                <a:solidFill>
                  <a:schemeClr val="accent6"/>
                </a:solidFill>
              </a:rPr>
              <a:t>built</a:t>
            </a:r>
            <a:r>
              <a:rPr lang="es-CL" sz="2800" dirty="0"/>
              <a:t>, and why do they </a:t>
            </a:r>
            <a:r>
              <a:rPr lang="es-CL" sz="2800" dirty="0">
                <a:solidFill>
                  <a:schemeClr val="accent6"/>
                </a:solidFill>
              </a:rPr>
              <a:t>work the way they do</a:t>
            </a:r>
            <a:r>
              <a:rPr lang="es-CL" sz="3500" dirty="0">
                <a:solidFill>
                  <a:schemeClr val="accent6"/>
                </a:solidFill>
              </a:rPr>
              <a:t>?</a:t>
            </a:r>
            <a:endParaRPr lang="es-CL" sz="2800" b="1" dirty="0">
              <a:solidFill>
                <a:schemeClr val="accent6"/>
              </a:solidFill>
            </a:endParaRP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16D48B9C-8217-E44B-88EE-373FE2D63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796" y="2700921"/>
            <a:ext cx="10799935" cy="559657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Organisational structure base on the “fly”: head and eyes of a fly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B716AE0-D9CA-F94C-BD11-C9C0F15A8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131" y="3278459"/>
            <a:ext cx="3857548" cy="345245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1B82011-C0B8-AC4E-A613-E2D9253B2602}"/>
              </a:ext>
            </a:extLst>
          </p:cNvPr>
          <p:cNvSpPr txBox="1"/>
          <p:nvPr/>
        </p:nvSpPr>
        <p:spPr>
          <a:xfrm>
            <a:off x="8118088" y="3278459"/>
            <a:ext cx="229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Middle management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9173C99-D34D-B346-B401-9BC4D0EE7A6B}"/>
              </a:ext>
            </a:extLst>
          </p:cNvPr>
          <p:cNvSpPr txBox="1"/>
          <p:nvPr/>
        </p:nvSpPr>
        <p:spPr>
          <a:xfrm>
            <a:off x="8118088" y="4635356"/>
            <a:ext cx="252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Staff organisations that play supporting role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2F90A0-FE7B-B04C-A7D2-CA5CEBFC6E75}"/>
              </a:ext>
            </a:extLst>
          </p:cNvPr>
          <p:cNvSpPr txBox="1"/>
          <p:nvPr/>
        </p:nvSpPr>
        <p:spPr>
          <a:xfrm>
            <a:off x="525047" y="3772241"/>
            <a:ext cx="229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Top Management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3916E65-6CA9-9A44-8A33-BD646AC56C59}"/>
              </a:ext>
            </a:extLst>
          </p:cNvPr>
          <p:cNvSpPr txBox="1"/>
          <p:nvPr/>
        </p:nvSpPr>
        <p:spPr>
          <a:xfrm>
            <a:off x="571796" y="5004688"/>
            <a:ext cx="229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Technological support of an organisation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C168C65-4974-6B4C-A4BF-6D6C7C4B87D8}"/>
              </a:ext>
            </a:extLst>
          </p:cNvPr>
          <p:cNvSpPr txBox="1"/>
          <p:nvPr/>
        </p:nvSpPr>
        <p:spPr>
          <a:xfrm>
            <a:off x="8232276" y="6084586"/>
            <a:ext cx="229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Working base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A497556-8F02-AD46-A3BA-75F055DD2EA6}"/>
              </a:ext>
            </a:extLst>
          </p:cNvPr>
          <p:cNvCxnSpPr>
            <a:stCxn id="23" idx="3"/>
          </p:cNvCxnSpPr>
          <p:nvPr/>
        </p:nvCxnSpPr>
        <p:spPr>
          <a:xfrm>
            <a:off x="2822198" y="3956907"/>
            <a:ext cx="165836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D74A826-EA78-3C45-9FE3-8D19260C4A7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5493541" y="3463125"/>
            <a:ext cx="2624547" cy="18194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191939E-D4BD-0B42-8D12-DF8591295A40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868947" y="5282538"/>
            <a:ext cx="1012981" cy="453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903F33BE-ECA4-8F45-9E14-04720462F59C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803136" y="4958522"/>
            <a:ext cx="1314952" cy="461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FF776E36-FFEB-1140-8DB8-565EC43B60E1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803136" y="6269252"/>
            <a:ext cx="142914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6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200783-FC07-EA4D-B3D2-BE36788B5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58945"/>
            <a:ext cx="5157787" cy="1789400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Simple structure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Flat structure and heavy strategic top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Direct supervision / regulation of all processes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Starting business: control over all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838E24-7F61-294E-AB9B-94A6ED4D1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58945"/>
            <a:ext cx="5183188" cy="1946130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Machine bureaucracy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Enormous standardisation of work processes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Heavy middle management, focus on technical structure</a:t>
            </a:r>
          </a:p>
          <a:p>
            <a:pPr marL="342900" indent="-342900">
              <a:buFontTx/>
              <a:buChar char="-"/>
            </a:pPr>
            <a:r>
              <a:rPr lang="es-CL" b="0" dirty="0"/>
              <a:t>Work according to procedures and are recorded, analysed and checked</a:t>
            </a:r>
            <a:endParaRPr lang="es-CL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65F80AE-ADE5-D04D-8071-FF0E6F5E6B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1967" y="2505075"/>
            <a:ext cx="5084169" cy="3804710"/>
          </a:xfr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746C4412-5050-5548-8742-EB98C3F181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21924" y="2505075"/>
            <a:ext cx="5362829" cy="3804710"/>
          </a:xfrm>
        </p:spPr>
      </p:pic>
    </p:spTree>
    <p:extLst>
      <p:ext uri="{BB962C8B-B14F-4D97-AF65-F5344CB8AC3E}">
        <p14:creationId xmlns:p14="http://schemas.microsoft.com/office/powerpoint/2010/main" val="36157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9DE7-3D51-2797-369F-593C3372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Mintzberg’s Configurations (1970s–1980s)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5D07C3-4CFC-BFD7-A533-77ABFA063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Microsoft (late 1970s)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61013FE-7131-D692-B5D1-99DCD7EB5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490112"/>
              </p:ext>
            </p:extLst>
          </p:nvPr>
        </p:nvGraphicFramePr>
        <p:xfrm>
          <a:off x="1304131" y="758296"/>
          <a:ext cx="95837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D4DC317-A701-C29B-1137-A2FB7F4BDDC4}"/>
              </a:ext>
            </a:extLst>
          </p:cNvPr>
          <p:cNvSpPr txBox="1">
            <a:spLocks/>
          </p:cNvSpPr>
          <p:nvPr/>
        </p:nvSpPr>
        <p:spPr>
          <a:xfrm>
            <a:off x="838200" y="2142066"/>
            <a:ext cx="447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34107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1580</Words>
  <Application>Microsoft Office PowerPoint</Application>
  <PresentationFormat>Widescreen</PresentationFormat>
  <Paragraphs>200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Mintzberg’s Organizational Structures: Classic &amp; New Models </vt:lpstr>
      <vt:lpstr>Evolution of Organizational Classification of Structures:  1900s–Present</vt:lpstr>
      <vt:lpstr>Classical Organization Theory (1900s–1930s)</vt:lpstr>
      <vt:lpstr>Bureaucratic / functional hierarchy (classic bureaucracy) Ex: Ford Model T factory (c. 1910)</vt:lpstr>
      <vt:lpstr>Simple line organization (line structure)</vt:lpstr>
      <vt:lpstr>Structural Differentiation in Large Corporations (1940s–1960s)</vt:lpstr>
      <vt:lpstr>Mintzberg’s Theory</vt:lpstr>
      <vt:lpstr>PowerPoint Presentation</vt:lpstr>
      <vt:lpstr>Mintzberg’s Configurations (1970s–1980s)</vt:lpstr>
      <vt:lpstr>Machine Bureaucracy </vt:lpstr>
      <vt:lpstr>Mintzberg’s Configurations (1970s–1980s)</vt:lpstr>
      <vt:lpstr>PowerPoint Presentation</vt:lpstr>
      <vt:lpstr>Professional Bureaucracy </vt:lpstr>
      <vt:lpstr>PowerPoint Presentation</vt:lpstr>
      <vt:lpstr>Divisionalized Form </vt:lpstr>
      <vt:lpstr>PepsiCo (as a multi-business corporation)</vt:lpstr>
      <vt:lpstr>PowerPoint Presentation</vt:lpstr>
      <vt:lpstr>Adhocracy </vt:lpstr>
      <vt:lpstr>PowerPoint Presentation</vt:lpstr>
      <vt:lpstr>Core Idea</vt:lpstr>
      <vt:lpstr>Thank You For Your  Attention . . . 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Mintzberg’s Theory</dc:title>
  <dc:creator>Giancarla Rosas Agramont</dc:creator>
  <cp:lastModifiedBy>Mostafavi</cp:lastModifiedBy>
  <cp:revision>35</cp:revision>
  <dcterms:created xsi:type="dcterms:W3CDTF">2025-12-09T07:40:28Z</dcterms:created>
  <dcterms:modified xsi:type="dcterms:W3CDTF">2025-12-16T14:50:06Z</dcterms:modified>
</cp:coreProperties>
</file>